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 id="2147483673" r:id="rId3"/>
  </p:sldMasterIdLst>
  <p:notesMasterIdLst>
    <p:notesMasterId r:id="rId4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Lst>
  <p:sldSz cx="12192000" cy="6858000"/>
  <p:notesSz cx="6858000" cy="9144000"/>
  <p:embeddedFontLst>
    <p:embeddedFont>
      <p:font typeface="Cabin" panose="020B0604020202020204" charset="0"/>
      <p:regular r:id="rId41"/>
      <p:bold r:id="rId42"/>
      <p:italic r:id="rId43"/>
      <p:boldItalic r:id="rId44"/>
    </p:embeddedFont>
    <p:embeddedFont>
      <p:font typeface="Corbel" panose="020B0503020204020204" pitchFamily="34" charset="0"/>
      <p:regular r:id="rId45"/>
      <p:bold r:id="rId46"/>
      <p:italic r:id="rId47"/>
      <p:boldItalic r:id="rId48"/>
    </p:embeddedFont>
    <p:embeddedFont>
      <p:font typeface="Impact" panose="020B0806030902050204" pitchFamily="34" charset="0"/>
      <p:regular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20720EA-154B-4AA5-AA4D-5CD0B90A20BB}">
  <a:tblStyle styleId="{320720EA-154B-4AA5-AA4D-5CD0B90A20BB}"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5.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73081495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89" name="Shape 1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6839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75998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62" name="Shape 26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5836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70" name="Shape 270"/>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6944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77" name="Shape 277"/>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4091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3904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52466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7" name="Shape 2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30882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4" name="Shape 3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43315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10" name="Shape 310"/>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9149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16" name="Shape 316"/>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9662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95" name="Shape 195"/>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3791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22" name="Shape 322"/>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6808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28" name="Shape 328"/>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4349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35" name="Shape 335"/>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950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42" name="Shape 342"/>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7573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50" name="Shape 350"/>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9808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56" name="Shape 356"/>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4583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62" name="Shape 362"/>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52163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68" name="Shape 368"/>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54866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74" name="Shape 374"/>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95557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80" name="Shape 380"/>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0881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02" name="Shape 20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87756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7" name="Shape 3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97415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3" name="Shape 3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007746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0" name="Shape 4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491418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6" name="Shape 4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758891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2" name="Shape 4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909638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9" name="Shape 4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85931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5" name="Shape 4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55142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08" name="Shape 208"/>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1248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15" name="Shape 215"/>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3485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24" name="Shape 224"/>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5422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2" name="Shape 2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95969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9" name="Shape 2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00513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Shape 2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48656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3"/>
        <p:cNvGrpSpPr/>
        <p:nvPr/>
      </p:nvGrpSpPr>
      <p:grpSpPr>
        <a:xfrm>
          <a:off x="0" y="0"/>
          <a:ext cx="0" cy="0"/>
          <a:chOff x="0" y="0"/>
          <a:chExt cx="0" cy="0"/>
        </a:xfrm>
      </p:grpSpPr>
      <p:sp>
        <p:nvSpPr>
          <p:cNvPr id="14" name="Shape 14"/>
          <p:cNvSpPr txBox="1">
            <a:spLocks noGrp="1"/>
          </p:cNvSpPr>
          <p:nvPr>
            <p:ph type="dt" idx="10"/>
          </p:nvPr>
        </p:nvSpPr>
        <p:spPr>
          <a:xfrm>
            <a:off x="262464"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7F7F7F"/>
                </a:solidFill>
                <a:latin typeface="Corbel"/>
                <a:ea typeface="Corbel"/>
                <a:cs typeface="Corbel"/>
                <a:sym typeface="Corbel"/>
              </a:defRPr>
            </a:lvl1pPr>
            <a:lvl2pPr marL="457200" marR="0" lvl="1" indent="0" algn="l" rtl="0">
              <a:spcBef>
                <a:spcPts val="0"/>
              </a:spcBef>
              <a:buNone/>
              <a:defRPr sz="1800" b="0" i="0" u="none" strike="noStrike" cap="none">
                <a:solidFill>
                  <a:schemeClr val="dk1"/>
                </a:solidFill>
                <a:latin typeface="Corbel"/>
                <a:ea typeface="Corbel"/>
                <a:cs typeface="Corbel"/>
                <a:sym typeface="Corbel"/>
              </a:defRPr>
            </a:lvl2pPr>
            <a:lvl3pPr marL="914400" marR="0" lvl="2" indent="0" algn="l" rtl="0">
              <a:spcBef>
                <a:spcPts val="0"/>
              </a:spcBef>
              <a:buNone/>
              <a:defRPr sz="1800" b="0" i="0" u="none" strike="noStrike" cap="none">
                <a:solidFill>
                  <a:schemeClr val="dk1"/>
                </a:solidFill>
                <a:latin typeface="Corbel"/>
                <a:ea typeface="Corbel"/>
                <a:cs typeface="Corbel"/>
                <a:sym typeface="Corbel"/>
              </a:defRPr>
            </a:lvl3pPr>
            <a:lvl4pPr marL="1371600" marR="0" lvl="3" indent="0" algn="l" rtl="0">
              <a:spcBef>
                <a:spcPts val="0"/>
              </a:spcBef>
              <a:buNone/>
              <a:defRPr sz="1800" b="0" i="0" u="none" strike="noStrike" cap="none">
                <a:solidFill>
                  <a:schemeClr val="dk1"/>
                </a:solidFill>
                <a:latin typeface="Corbel"/>
                <a:ea typeface="Corbel"/>
                <a:cs typeface="Corbel"/>
                <a:sym typeface="Corbel"/>
              </a:defRPr>
            </a:lvl4pPr>
            <a:lvl5pPr marL="1828800" marR="0" lvl="4" indent="0" algn="l" rtl="0">
              <a:spcBef>
                <a:spcPts val="0"/>
              </a:spcBef>
              <a:buNone/>
              <a:defRPr sz="1800" b="0" i="0" u="none" strike="noStrike" cap="none">
                <a:solidFill>
                  <a:schemeClr val="dk1"/>
                </a:solidFill>
                <a:latin typeface="Corbel"/>
                <a:ea typeface="Corbel"/>
                <a:cs typeface="Corbel"/>
                <a:sym typeface="Corbel"/>
              </a:defRPr>
            </a:lvl5pPr>
            <a:lvl6pPr marL="2286000" marR="0" lvl="5" indent="0" algn="l" rtl="0">
              <a:spcBef>
                <a:spcPts val="0"/>
              </a:spcBef>
              <a:buNone/>
              <a:defRPr sz="1800" b="0" i="0" u="none" strike="noStrike" cap="none">
                <a:solidFill>
                  <a:schemeClr val="dk1"/>
                </a:solidFill>
                <a:latin typeface="Corbel"/>
                <a:ea typeface="Corbel"/>
                <a:cs typeface="Corbel"/>
                <a:sym typeface="Corbel"/>
              </a:defRPr>
            </a:lvl6pPr>
            <a:lvl7pPr marL="2743200" marR="0" lvl="6" indent="0" algn="l" rtl="0">
              <a:spcBef>
                <a:spcPts val="0"/>
              </a:spcBef>
              <a:buNone/>
              <a:defRPr sz="1800" b="0" i="0" u="none" strike="noStrike" cap="none">
                <a:solidFill>
                  <a:schemeClr val="dk1"/>
                </a:solidFill>
                <a:latin typeface="Corbel"/>
                <a:ea typeface="Corbel"/>
                <a:cs typeface="Corbel"/>
                <a:sym typeface="Corbel"/>
              </a:defRPr>
            </a:lvl7pPr>
            <a:lvl8pPr marL="3200400" marR="0" lvl="7" indent="0" algn="l" rtl="0">
              <a:spcBef>
                <a:spcPts val="0"/>
              </a:spcBef>
              <a:buNone/>
              <a:defRPr sz="1800" b="0" i="0" u="none" strike="noStrike" cap="none">
                <a:solidFill>
                  <a:schemeClr val="dk1"/>
                </a:solidFill>
                <a:latin typeface="Corbel"/>
                <a:ea typeface="Corbel"/>
                <a:cs typeface="Corbel"/>
                <a:sym typeface="Corbel"/>
              </a:defRPr>
            </a:lvl8pPr>
            <a:lvl9pPr marL="3657600" marR="0" lvl="8" indent="0" algn="l" rtl="0">
              <a:spcBef>
                <a:spcPts val="0"/>
              </a:spcBef>
              <a:buNone/>
              <a:defRPr sz="1800" b="0" i="0" u="none" strike="noStrike" cap="none">
                <a:solidFill>
                  <a:schemeClr val="dk1"/>
                </a:solidFill>
                <a:latin typeface="Corbel"/>
                <a:ea typeface="Corbel"/>
                <a:cs typeface="Corbel"/>
                <a:sym typeface="Corbel"/>
              </a:defRPr>
            </a:lvl9pPr>
          </a:lstStyle>
          <a:p>
            <a:endParaRPr/>
          </a:p>
        </p:txBody>
      </p:sp>
      <p:sp>
        <p:nvSpPr>
          <p:cNvPr id="15" name="Shape 15"/>
          <p:cNvSpPr txBox="1">
            <a:spLocks noGrp="1"/>
          </p:cNvSpPr>
          <p:nvPr>
            <p:ph type="ftr" idx="11"/>
          </p:nvPr>
        </p:nvSpPr>
        <p:spPr>
          <a:xfrm>
            <a:off x="3869267" y="6356350"/>
            <a:ext cx="5911517"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7F7F7F"/>
                </a:solidFill>
                <a:latin typeface="Corbel"/>
                <a:ea typeface="Corbel"/>
                <a:cs typeface="Corbel"/>
                <a:sym typeface="Corbel"/>
              </a:defRPr>
            </a:lvl1pPr>
            <a:lvl2pPr marL="457200" marR="0" lvl="1" indent="0" algn="l" rtl="0">
              <a:spcBef>
                <a:spcPts val="0"/>
              </a:spcBef>
              <a:buNone/>
              <a:defRPr sz="1800" b="0" i="0" u="none" strike="noStrike" cap="none">
                <a:solidFill>
                  <a:schemeClr val="dk1"/>
                </a:solidFill>
                <a:latin typeface="Corbel"/>
                <a:ea typeface="Corbel"/>
                <a:cs typeface="Corbel"/>
                <a:sym typeface="Corbel"/>
              </a:defRPr>
            </a:lvl2pPr>
            <a:lvl3pPr marL="914400" marR="0" lvl="2" indent="0" algn="l" rtl="0">
              <a:spcBef>
                <a:spcPts val="0"/>
              </a:spcBef>
              <a:buNone/>
              <a:defRPr sz="1800" b="0" i="0" u="none" strike="noStrike" cap="none">
                <a:solidFill>
                  <a:schemeClr val="dk1"/>
                </a:solidFill>
                <a:latin typeface="Corbel"/>
                <a:ea typeface="Corbel"/>
                <a:cs typeface="Corbel"/>
                <a:sym typeface="Corbel"/>
              </a:defRPr>
            </a:lvl3pPr>
            <a:lvl4pPr marL="1371600" marR="0" lvl="3" indent="0" algn="l" rtl="0">
              <a:spcBef>
                <a:spcPts val="0"/>
              </a:spcBef>
              <a:buNone/>
              <a:defRPr sz="1800" b="0" i="0" u="none" strike="noStrike" cap="none">
                <a:solidFill>
                  <a:schemeClr val="dk1"/>
                </a:solidFill>
                <a:latin typeface="Corbel"/>
                <a:ea typeface="Corbel"/>
                <a:cs typeface="Corbel"/>
                <a:sym typeface="Corbel"/>
              </a:defRPr>
            </a:lvl4pPr>
            <a:lvl5pPr marL="1828800" marR="0" lvl="4" indent="0" algn="l" rtl="0">
              <a:spcBef>
                <a:spcPts val="0"/>
              </a:spcBef>
              <a:buNone/>
              <a:defRPr sz="1800" b="0" i="0" u="none" strike="noStrike" cap="none">
                <a:solidFill>
                  <a:schemeClr val="dk1"/>
                </a:solidFill>
                <a:latin typeface="Corbel"/>
                <a:ea typeface="Corbel"/>
                <a:cs typeface="Corbel"/>
                <a:sym typeface="Corbel"/>
              </a:defRPr>
            </a:lvl5pPr>
            <a:lvl6pPr marL="2286000" marR="0" lvl="5" indent="0" algn="l" rtl="0">
              <a:spcBef>
                <a:spcPts val="0"/>
              </a:spcBef>
              <a:buNone/>
              <a:defRPr sz="1800" b="0" i="0" u="none" strike="noStrike" cap="none">
                <a:solidFill>
                  <a:schemeClr val="dk1"/>
                </a:solidFill>
                <a:latin typeface="Corbel"/>
                <a:ea typeface="Corbel"/>
                <a:cs typeface="Corbel"/>
                <a:sym typeface="Corbel"/>
              </a:defRPr>
            </a:lvl6pPr>
            <a:lvl7pPr marL="2743200" marR="0" lvl="6" indent="0" algn="l" rtl="0">
              <a:spcBef>
                <a:spcPts val="0"/>
              </a:spcBef>
              <a:buNone/>
              <a:defRPr sz="1800" b="0" i="0" u="none" strike="noStrike" cap="none">
                <a:solidFill>
                  <a:schemeClr val="dk1"/>
                </a:solidFill>
                <a:latin typeface="Corbel"/>
                <a:ea typeface="Corbel"/>
                <a:cs typeface="Corbel"/>
                <a:sym typeface="Corbel"/>
              </a:defRPr>
            </a:lvl7pPr>
            <a:lvl8pPr marL="3200400" marR="0" lvl="7" indent="0" algn="l" rtl="0">
              <a:spcBef>
                <a:spcPts val="0"/>
              </a:spcBef>
              <a:buNone/>
              <a:defRPr sz="1800" b="0" i="0" u="none" strike="noStrike" cap="none">
                <a:solidFill>
                  <a:schemeClr val="dk1"/>
                </a:solidFill>
                <a:latin typeface="Corbel"/>
                <a:ea typeface="Corbel"/>
                <a:cs typeface="Corbel"/>
                <a:sym typeface="Corbel"/>
              </a:defRPr>
            </a:lvl8pPr>
            <a:lvl9pPr marL="3657600" marR="0" lvl="8" indent="0" algn="l" rtl="0">
              <a:spcBef>
                <a:spcPts val="0"/>
              </a:spcBef>
              <a:buNone/>
              <a:defRPr sz="1800" b="0" i="0" u="none" strike="noStrike" cap="none">
                <a:solidFill>
                  <a:schemeClr val="dk1"/>
                </a:solidFill>
                <a:latin typeface="Corbel"/>
                <a:ea typeface="Corbel"/>
                <a:cs typeface="Corbel"/>
                <a:sym typeface="Corbel"/>
              </a:defRPr>
            </a:lvl9pPr>
          </a:lstStyle>
          <a:p>
            <a:endParaRPr/>
          </a:p>
        </p:txBody>
      </p:sp>
      <p:sp>
        <p:nvSpPr>
          <p:cNvPr id="16" name="Shape 16"/>
          <p:cNvSpPr txBox="1">
            <a:spLocks noGrp="1"/>
          </p:cNvSpPr>
          <p:nvPr>
            <p:ph type="sldNum" idx="12"/>
          </p:nvPr>
        </p:nvSpPr>
        <p:spPr>
          <a:xfrm>
            <a:off x="10634135" y="6356350"/>
            <a:ext cx="1530926"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i="0" u="none" strike="noStrike" cap="none">
                <a:solidFill>
                  <a:schemeClr val="accent1"/>
                </a:solidFill>
                <a:latin typeface="Corbel"/>
                <a:ea typeface="Corbel"/>
                <a:cs typeface="Corbel"/>
                <a:sym typeface="Corbel"/>
              </a:rPr>
              <a:t>‹#›</a:t>
            </a:fld>
            <a:endParaRPr lang="en-US" sz="1200" b="1" i="0" u="none" strike="noStrike" cap="none">
              <a:solidFill>
                <a:schemeClr val="accent1"/>
              </a:solidFill>
              <a:latin typeface="Corbel"/>
              <a:ea typeface="Corbel"/>
              <a:cs typeface="Corbel"/>
              <a:sym typeface="Corbe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252918" y="1123837"/>
            <a:ext cx="2947481" cy="4601182"/>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FFFFFF"/>
              </a:buClr>
              <a:buFont typeface="Corbel"/>
              <a:buNone/>
              <a:defRPr sz="3600" b="0" i="0" u="none" strike="noStrike" cap="none">
                <a:solidFill>
                  <a:srgbClr val="FFFFFF"/>
                </a:solidFill>
                <a:latin typeface="Corbel"/>
                <a:ea typeface="Corbel"/>
                <a:cs typeface="Corbel"/>
                <a:sym typeface="Corbe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4966547" y="-233172"/>
            <a:ext cx="5120639" cy="7315200"/>
          </a:xfrm>
          <a:prstGeom prst="rect">
            <a:avLst/>
          </a:prstGeom>
          <a:noFill/>
          <a:ln>
            <a:noFill/>
          </a:ln>
        </p:spPr>
        <p:txBody>
          <a:bodyPr lIns="91425" tIns="91425" rIns="91425" bIns="91425" anchor="t" anchorCtr="0"/>
          <a:lstStyle>
            <a:lvl1pPr marL="182880" marR="0" lvl="0" indent="-55879" algn="l" rtl="0">
              <a:lnSpc>
                <a:spcPct val="90000"/>
              </a:lnSpc>
              <a:spcBef>
                <a:spcPts val="1200"/>
              </a:spcBef>
              <a:buClr>
                <a:schemeClr val="accent1"/>
              </a:buClr>
              <a:buSzPct val="100000"/>
              <a:buFont typeface="Noto Sans Symbols"/>
              <a:buChar char="⚫"/>
              <a:defRPr sz="2000" b="0" i="0" u="none" strike="noStrike" cap="none">
                <a:solidFill>
                  <a:srgbClr val="595959"/>
                </a:solidFill>
                <a:latin typeface="Corbel"/>
                <a:ea typeface="Corbel"/>
                <a:cs typeface="Corbel"/>
                <a:sym typeface="Corbel"/>
              </a:defRPr>
            </a:lvl1pPr>
            <a:lvl2pPr marL="685800" marR="0" lvl="1" indent="-76200" algn="l" rtl="0">
              <a:lnSpc>
                <a:spcPct val="90000"/>
              </a:lnSpc>
              <a:spcBef>
                <a:spcPts val="250"/>
              </a:spcBef>
              <a:spcAft>
                <a:spcPts val="250"/>
              </a:spcAft>
              <a:buClr>
                <a:schemeClr val="accent1"/>
              </a:buClr>
              <a:buSzPct val="100000"/>
              <a:buFont typeface="Noto Sans Symbols"/>
              <a:buChar char="⚫"/>
              <a:defRPr sz="1800" b="0" i="0" u="none" strike="noStrike" cap="none">
                <a:solidFill>
                  <a:srgbClr val="595959"/>
                </a:solidFill>
                <a:latin typeface="Corbel"/>
                <a:ea typeface="Corbel"/>
                <a:cs typeface="Corbel"/>
                <a:sym typeface="Corbel"/>
              </a:defRPr>
            </a:lvl2pPr>
            <a:lvl3pPr marL="1143000" marR="0" lvl="2" indent="-88900" algn="l" rtl="0">
              <a:lnSpc>
                <a:spcPct val="90000"/>
              </a:lnSpc>
              <a:spcBef>
                <a:spcPts val="250"/>
              </a:spcBef>
              <a:spcAft>
                <a:spcPts val="250"/>
              </a:spcAft>
              <a:buClr>
                <a:schemeClr val="accent1"/>
              </a:buClr>
              <a:buSzPct val="100000"/>
              <a:buFont typeface="Noto Sans Symbols"/>
              <a:buChar char="⚫"/>
              <a:defRPr sz="1600" b="0" i="0" u="none" strike="noStrike" cap="none">
                <a:solidFill>
                  <a:srgbClr val="595959"/>
                </a:solidFill>
                <a:latin typeface="Corbel"/>
                <a:ea typeface="Corbel"/>
                <a:cs typeface="Corbel"/>
                <a:sym typeface="Corbel"/>
              </a:defRPr>
            </a:lvl3pPr>
            <a:lvl4pPr marL="1600200" marR="0" lvl="3"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4pPr>
            <a:lvl5pPr marL="2057400" marR="0" lvl="4"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5pPr>
            <a:lvl6pPr marL="2514600" marR="0" lvl="5"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6pPr>
            <a:lvl7pPr marL="2971800" marR="0" lvl="6"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7pPr>
            <a:lvl8pPr marL="3429000" marR="0" lvl="7"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8pPr>
            <a:lvl9pPr marL="3886200" marR="0" lvl="8"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75" name="Shape 75"/>
          <p:cNvSpPr txBox="1">
            <a:spLocks noGrp="1"/>
          </p:cNvSpPr>
          <p:nvPr>
            <p:ph type="dt" idx="10"/>
          </p:nvPr>
        </p:nvSpPr>
        <p:spPr>
          <a:xfrm>
            <a:off x="262464"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7F7F7F"/>
                </a:solidFill>
                <a:latin typeface="Corbel"/>
                <a:ea typeface="Corbel"/>
                <a:cs typeface="Corbel"/>
                <a:sym typeface="Corbel"/>
              </a:defRPr>
            </a:lvl1pPr>
            <a:lvl2pPr marL="457200" marR="0" lvl="1" indent="0" algn="l" rtl="0">
              <a:spcBef>
                <a:spcPts val="0"/>
              </a:spcBef>
              <a:buNone/>
              <a:defRPr sz="1800" b="0" i="0" u="none" strike="noStrike" cap="none">
                <a:solidFill>
                  <a:schemeClr val="dk1"/>
                </a:solidFill>
                <a:latin typeface="Corbel"/>
                <a:ea typeface="Corbel"/>
                <a:cs typeface="Corbel"/>
                <a:sym typeface="Corbel"/>
              </a:defRPr>
            </a:lvl2pPr>
            <a:lvl3pPr marL="914400" marR="0" lvl="2" indent="0" algn="l" rtl="0">
              <a:spcBef>
                <a:spcPts val="0"/>
              </a:spcBef>
              <a:buNone/>
              <a:defRPr sz="1800" b="0" i="0" u="none" strike="noStrike" cap="none">
                <a:solidFill>
                  <a:schemeClr val="dk1"/>
                </a:solidFill>
                <a:latin typeface="Corbel"/>
                <a:ea typeface="Corbel"/>
                <a:cs typeface="Corbel"/>
                <a:sym typeface="Corbel"/>
              </a:defRPr>
            </a:lvl3pPr>
            <a:lvl4pPr marL="1371600" marR="0" lvl="3" indent="0" algn="l" rtl="0">
              <a:spcBef>
                <a:spcPts val="0"/>
              </a:spcBef>
              <a:buNone/>
              <a:defRPr sz="1800" b="0" i="0" u="none" strike="noStrike" cap="none">
                <a:solidFill>
                  <a:schemeClr val="dk1"/>
                </a:solidFill>
                <a:latin typeface="Corbel"/>
                <a:ea typeface="Corbel"/>
                <a:cs typeface="Corbel"/>
                <a:sym typeface="Corbel"/>
              </a:defRPr>
            </a:lvl4pPr>
            <a:lvl5pPr marL="1828800" marR="0" lvl="4" indent="0" algn="l" rtl="0">
              <a:spcBef>
                <a:spcPts val="0"/>
              </a:spcBef>
              <a:buNone/>
              <a:defRPr sz="1800" b="0" i="0" u="none" strike="noStrike" cap="none">
                <a:solidFill>
                  <a:schemeClr val="dk1"/>
                </a:solidFill>
                <a:latin typeface="Corbel"/>
                <a:ea typeface="Corbel"/>
                <a:cs typeface="Corbel"/>
                <a:sym typeface="Corbel"/>
              </a:defRPr>
            </a:lvl5pPr>
            <a:lvl6pPr marL="2286000" marR="0" lvl="5" indent="0" algn="l" rtl="0">
              <a:spcBef>
                <a:spcPts val="0"/>
              </a:spcBef>
              <a:buNone/>
              <a:defRPr sz="1800" b="0" i="0" u="none" strike="noStrike" cap="none">
                <a:solidFill>
                  <a:schemeClr val="dk1"/>
                </a:solidFill>
                <a:latin typeface="Corbel"/>
                <a:ea typeface="Corbel"/>
                <a:cs typeface="Corbel"/>
                <a:sym typeface="Corbel"/>
              </a:defRPr>
            </a:lvl6pPr>
            <a:lvl7pPr marL="2743200" marR="0" lvl="6" indent="0" algn="l" rtl="0">
              <a:spcBef>
                <a:spcPts val="0"/>
              </a:spcBef>
              <a:buNone/>
              <a:defRPr sz="1800" b="0" i="0" u="none" strike="noStrike" cap="none">
                <a:solidFill>
                  <a:schemeClr val="dk1"/>
                </a:solidFill>
                <a:latin typeface="Corbel"/>
                <a:ea typeface="Corbel"/>
                <a:cs typeface="Corbel"/>
                <a:sym typeface="Corbel"/>
              </a:defRPr>
            </a:lvl7pPr>
            <a:lvl8pPr marL="3200400" marR="0" lvl="7" indent="0" algn="l" rtl="0">
              <a:spcBef>
                <a:spcPts val="0"/>
              </a:spcBef>
              <a:buNone/>
              <a:defRPr sz="1800" b="0" i="0" u="none" strike="noStrike" cap="none">
                <a:solidFill>
                  <a:schemeClr val="dk1"/>
                </a:solidFill>
                <a:latin typeface="Corbel"/>
                <a:ea typeface="Corbel"/>
                <a:cs typeface="Corbel"/>
                <a:sym typeface="Corbel"/>
              </a:defRPr>
            </a:lvl8pPr>
            <a:lvl9pPr marL="3657600" marR="0" lvl="8" indent="0" algn="l" rtl="0">
              <a:spcBef>
                <a:spcPts val="0"/>
              </a:spcBef>
              <a:buNone/>
              <a:defRPr sz="1800" b="0" i="0" u="none" strike="noStrike" cap="none">
                <a:solidFill>
                  <a:schemeClr val="dk1"/>
                </a:solidFill>
                <a:latin typeface="Corbel"/>
                <a:ea typeface="Corbel"/>
                <a:cs typeface="Corbel"/>
                <a:sym typeface="Corbel"/>
              </a:defRPr>
            </a:lvl9pPr>
          </a:lstStyle>
          <a:p>
            <a:endParaRPr/>
          </a:p>
        </p:txBody>
      </p:sp>
      <p:sp>
        <p:nvSpPr>
          <p:cNvPr id="76" name="Shape 76"/>
          <p:cNvSpPr txBox="1">
            <a:spLocks noGrp="1"/>
          </p:cNvSpPr>
          <p:nvPr>
            <p:ph type="ftr" idx="11"/>
          </p:nvPr>
        </p:nvSpPr>
        <p:spPr>
          <a:xfrm>
            <a:off x="3869267" y="6356350"/>
            <a:ext cx="5911517"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7F7F7F"/>
                </a:solidFill>
                <a:latin typeface="Corbel"/>
                <a:ea typeface="Corbel"/>
                <a:cs typeface="Corbel"/>
                <a:sym typeface="Corbel"/>
              </a:defRPr>
            </a:lvl1pPr>
            <a:lvl2pPr marL="457200" marR="0" lvl="1" indent="0" algn="l" rtl="0">
              <a:spcBef>
                <a:spcPts val="0"/>
              </a:spcBef>
              <a:buNone/>
              <a:defRPr sz="1800" b="0" i="0" u="none" strike="noStrike" cap="none">
                <a:solidFill>
                  <a:schemeClr val="dk1"/>
                </a:solidFill>
                <a:latin typeface="Corbel"/>
                <a:ea typeface="Corbel"/>
                <a:cs typeface="Corbel"/>
                <a:sym typeface="Corbel"/>
              </a:defRPr>
            </a:lvl2pPr>
            <a:lvl3pPr marL="914400" marR="0" lvl="2" indent="0" algn="l" rtl="0">
              <a:spcBef>
                <a:spcPts val="0"/>
              </a:spcBef>
              <a:buNone/>
              <a:defRPr sz="1800" b="0" i="0" u="none" strike="noStrike" cap="none">
                <a:solidFill>
                  <a:schemeClr val="dk1"/>
                </a:solidFill>
                <a:latin typeface="Corbel"/>
                <a:ea typeface="Corbel"/>
                <a:cs typeface="Corbel"/>
                <a:sym typeface="Corbel"/>
              </a:defRPr>
            </a:lvl3pPr>
            <a:lvl4pPr marL="1371600" marR="0" lvl="3" indent="0" algn="l" rtl="0">
              <a:spcBef>
                <a:spcPts val="0"/>
              </a:spcBef>
              <a:buNone/>
              <a:defRPr sz="1800" b="0" i="0" u="none" strike="noStrike" cap="none">
                <a:solidFill>
                  <a:schemeClr val="dk1"/>
                </a:solidFill>
                <a:latin typeface="Corbel"/>
                <a:ea typeface="Corbel"/>
                <a:cs typeface="Corbel"/>
                <a:sym typeface="Corbel"/>
              </a:defRPr>
            </a:lvl4pPr>
            <a:lvl5pPr marL="1828800" marR="0" lvl="4" indent="0" algn="l" rtl="0">
              <a:spcBef>
                <a:spcPts val="0"/>
              </a:spcBef>
              <a:buNone/>
              <a:defRPr sz="1800" b="0" i="0" u="none" strike="noStrike" cap="none">
                <a:solidFill>
                  <a:schemeClr val="dk1"/>
                </a:solidFill>
                <a:latin typeface="Corbel"/>
                <a:ea typeface="Corbel"/>
                <a:cs typeface="Corbel"/>
                <a:sym typeface="Corbel"/>
              </a:defRPr>
            </a:lvl5pPr>
            <a:lvl6pPr marL="2286000" marR="0" lvl="5" indent="0" algn="l" rtl="0">
              <a:spcBef>
                <a:spcPts val="0"/>
              </a:spcBef>
              <a:buNone/>
              <a:defRPr sz="1800" b="0" i="0" u="none" strike="noStrike" cap="none">
                <a:solidFill>
                  <a:schemeClr val="dk1"/>
                </a:solidFill>
                <a:latin typeface="Corbel"/>
                <a:ea typeface="Corbel"/>
                <a:cs typeface="Corbel"/>
                <a:sym typeface="Corbel"/>
              </a:defRPr>
            </a:lvl6pPr>
            <a:lvl7pPr marL="2743200" marR="0" lvl="6" indent="0" algn="l" rtl="0">
              <a:spcBef>
                <a:spcPts val="0"/>
              </a:spcBef>
              <a:buNone/>
              <a:defRPr sz="1800" b="0" i="0" u="none" strike="noStrike" cap="none">
                <a:solidFill>
                  <a:schemeClr val="dk1"/>
                </a:solidFill>
                <a:latin typeface="Corbel"/>
                <a:ea typeface="Corbel"/>
                <a:cs typeface="Corbel"/>
                <a:sym typeface="Corbel"/>
              </a:defRPr>
            </a:lvl7pPr>
            <a:lvl8pPr marL="3200400" marR="0" lvl="7" indent="0" algn="l" rtl="0">
              <a:spcBef>
                <a:spcPts val="0"/>
              </a:spcBef>
              <a:buNone/>
              <a:defRPr sz="1800" b="0" i="0" u="none" strike="noStrike" cap="none">
                <a:solidFill>
                  <a:schemeClr val="dk1"/>
                </a:solidFill>
                <a:latin typeface="Corbel"/>
                <a:ea typeface="Corbel"/>
                <a:cs typeface="Corbel"/>
                <a:sym typeface="Corbel"/>
              </a:defRPr>
            </a:lvl8pPr>
            <a:lvl9pPr marL="3657600" marR="0" lvl="8" indent="0" algn="l" rtl="0">
              <a:spcBef>
                <a:spcPts val="0"/>
              </a:spcBef>
              <a:buNone/>
              <a:defRPr sz="1800" b="0" i="0" u="none" strike="noStrike" cap="none">
                <a:solidFill>
                  <a:schemeClr val="dk1"/>
                </a:solidFill>
                <a:latin typeface="Corbel"/>
                <a:ea typeface="Corbel"/>
                <a:cs typeface="Corbel"/>
                <a:sym typeface="Corbel"/>
              </a:defRPr>
            </a:lvl9pPr>
          </a:lstStyle>
          <a:p>
            <a:endParaRPr/>
          </a:p>
        </p:txBody>
      </p:sp>
      <p:sp>
        <p:nvSpPr>
          <p:cNvPr id="77" name="Shape 77"/>
          <p:cNvSpPr txBox="1">
            <a:spLocks noGrp="1"/>
          </p:cNvSpPr>
          <p:nvPr>
            <p:ph type="sldNum" idx="12"/>
          </p:nvPr>
        </p:nvSpPr>
        <p:spPr>
          <a:xfrm>
            <a:off x="10634135" y="6356350"/>
            <a:ext cx="1530926"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i="0" u="none" strike="noStrike" cap="none">
                <a:solidFill>
                  <a:schemeClr val="accent1"/>
                </a:solidFill>
                <a:latin typeface="Corbel"/>
                <a:ea typeface="Corbel"/>
                <a:cs typeface="Corbel"/>
                <a:sym typeface="Corbel"/>
              </a:rPr>
              <a:t>‹#›</a:t>
            </a:fld>
            <a:endParaRPr lang="en-US" sz="1200" b="1" i="0" u="none" strike="noStrike" cap="none">
              <a:solidFill>
                <a:schemeClr val="accent1"/>
              </a:solidFill>
              <a:latin typeface="Corbel"/>
              <a:ea typeface="Corbel"/>
              <a:cs typeface="Corbel"/>
              <a:sym typeface="Corbe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685800" y="2057399"/>
            <a:ext cx="4953000" cy="2819400"/>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FFFFFF"/>
              </a:buClr>
              <a:buFont typeface="Corbel"/>
              <a:buNone/>
              <a:defRPr sz="3600" b="0" i="0" u="none" strike="noStrike" cap="none">
                <a:solidFill>
                  <a:srgbClr val="FFFFFF"/>
                </a:solidFill>
                <a:latin typeface="Corbel"/>
                <a:ea typeface="Corbel"/>
                <a:cs typeface="Corbel"/>
                <a:sym typeface="Corbe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4965191" y="-228600"/>
            <a:ext cx="5120639" cy="7315200"/>
          </a:xfrm>
          <a:prstGeom prst="rect">
            <a:avLst/>
          </a:prstGeom>
          <a:noFill/>
          <a:ln>
            <a:noFill/>
          </a:ln>
        </p:spPr>
        <p:txBody>
          <a:bodyPr lIns="91425" tIns="91425" rIns="91425" bIns="91425" anchor="t" anchorCtr="0"/>
          <a:lstStyle>
            <a:lvl1pPr marL="182880" marR="0" lvl="0" indent="-55879" algn="l" rtl="0">
              <a:lnSpc>
                <a:spcPct val="90000"/>
              </a:lnSpc>
              <a:spcBef>
                <a:spcPts val="1200"/>
              </a:spcBef>
              <a:buClr>
                <a:schemeClr val="accent1"/>
              </a:buClr>
              <a:buSzPct val="100000"/>
              <a:buFont typeface="Noto Sans Symbols"/>
              <a:buChar char="⚫"/>
              <a:defRPr sz="2000" b="0" i="0" u="none" strike="noStrike" cap="none">
                <a:solidFill>
                  <a:srgbClr val="595959"/>
                </a:solidFill>
                <a:latin typeface="Corbel"/>
                <a:ea typeface="Corbel"/>
                <a:cs typeface="Corbel"/>
                <a:sym typeface="Corbel"/>
              </a:defRPr>
            </a:lvl1pPr>
            <a:lvl2pPr marL="685800" marR="0" lvl="1" indent="-76200" algn="l" rtl="0">
              <a:lnSpc>
                <a:spcPct val="90000"/>
              </a:lnSpc>
              <a:spcBef>
                <a:spcPts val="250"/>
              </a:spcBef>
              <a:spcAft>
                <a:spcPts val="250"/>
              </a:spcAft>
              <a:buClr>
                <a:schemeClr val="accent1"/>
              </a:buClr>
              <a:buSzPct val="100000"/>
              <a:buFont typeface="Noto Sans Symbols"/>
              <a:buChar char="⚫"/>
              <a:defRPr sz="1800" b="0" i="0" u="none" strike="noStrike" cap="none">
                <a:solidFill>
                  <a:srgbClr val="595959"/>
                </a:solidFill>
                <a:latin typeface="Corbel"/>
                <a:ea typeface="Corbel"/>
                <a:cs typeface="Corbel"/>
                <a:sym typeface="Corbel"/>
              </a:defRPr>
            </a:lvl2pPr>
            <a:lvl3pPr marL="1143000" marR="0" lvl="2" indent="-88900" algn="l" rtl="0">
              <a:lnSpc>
                <a:spcPct val="90000"/>
              </a:lnSpc>
              <a:spcBef>
                <a:spcPts val="250"/>
              </a:spcBef>
              <a:spcAft>
                <a:spcPts val="250"/>
              </a:spcAft>
              <a:buClr>
                <a:schemeClr val="accent1"/>
              </a:buClr>
              <a:buSzPct val="100000"/>
              <a:buFont typeface="Noto Sans Symbols"/>
              <a:buChar char="⚫"/>
              <a:defRPr sz="1600" b="0" i="0" u="none" strike="noStrike" cap="none">
                <a:solidFill>
                  <a:srgbClr val="595959"/>
                </a:solidFill>
                <a:latin typeface="Corbel"/>
                <a:ea typeface="Corbel"/>
                <a:cs typeface="Corbel"/>
                <a:sym typeface="Corbel"/>
              </a:defRPr>
            </a:lvl3pPr>
            <a:lvl4pPr marL="1600200" marR="0" lvl="3"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4pPr>
            <a:lvl5pPr marL="2057400" marR="0" lvl="4"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5pPr>
            <a:lvl6pPr marL="2514600" marR="0" lvl="5"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6pPr>
            <a:lvl7pPr marL="2971800" marR="0" lvl="6"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7pPr>
            <a:lvl8pPr marL="3429000" marR="0" lvl="7"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8pPr>
            <a:lvl9pPr marL="3886200" marR="0" lvl="8"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81" name="Shape 81"/>
          <p:cNvSpPr txBox="1">
            <a:spLocks noGrp="1"/>
          </p:cNvSpPr>
          <p:nvPr>
            <p:ph type="dt" idx="10"/>
          </p:nvPr>
        </p:nvSpPr>
        <p:spPr>
          <a:xfrm>
            <a:off x="262464"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7F7F7F"/>
                </a:solidFill>
                <a:latin typeface="Corbel"/>
                <a:ea typeface="Corbel"/>
                <a:cs typeface="Corbel"/>
                <a:sym typeface="Corbel"/>
              </a:defRPr>
            </a:lvl1pPr>
            <a:lvl2pPr marL="457200" marR="0" lvl="1" indent="0" algn="l" rtl="0">
              <a:spcBef>
                <a:spcPts val="0"/>
              </a:spcBef>
              <a:buNone/>
              <a:defRPr sz="1800" b="0" i="0" u="none" strike="noStrike" cap="none">
                <a:solidFill>
                  <a:schemeClr val="dk1"/>
                </a:solidFill>
                <a:latin typeface="Corbel"/>
                <a:ea typeface="Corbel"/>
                <a:cs typeface="Corbel"/>
                <a:sym typeface="Corbel"/>
              </a:defRPr>
            </a:lvl2pPr>
            <a:lvl3pPr marL="914400" marR="0" lvl="2" indent="0" algn="l" rtl="0">
              <a:spcBef>
                <a:spcPts val="0"/>
              </a:spcBef>
              <a:buNone/>
              <a:defRPr sz="1800" b="0" i="0" u="none" strike="noStrike" cap="none">
                <a:solidFill>
                  <a:schemeClr val="dk1"/>
                </a:solidFill>
                <a:latin typeface="Corbel"/>
                <a:ea typeface="Corbel"/>
                <a:cs typeface="Corbel"/>
                <a:sym typeface="Corbel"/>
              </a:defRPr>
            </a:lvl3pPr>
            <a:lvl4pPr marL="1371600" marR="0" lvl="3" indent="0" algn="l" rtl="0">
              <a:spcBef>
                <a:spcPts val="0"/>
              </a:spcBef>
              <a:buNone/>
              <a:defRPr sz="1800" b="0" i="0" u="none" strike="noStrike" cap="none">
                <a:solidFill>
                  <a:schemeClr val="dk1"/>
                </a:solidFill>
                <a:latin typeface="Corbel"/>
                <a:ea typeface="Corbel"/>
                <a:cs typeface="Corbel"/>
                <a:sym typeface="Corbel"/>
              </a:defRPr>
            </a:lvl4pPr>
            <a:lvl5pPr marL="1828800" marR="0" lvl="4" indent="0" algn="l" rtl="0">
              <a:spcBef>
                <a:spcPts val="0"/>
              </a:spcBef>
              <a:buNone/>
              <a:defRPr sz="1800" b="0" i="0" u="none" strike="noStrike" cap="none">
                <a:solidFill>
                  <a:schemeClr val="dk1"/>
                </a:solidFill>
                <a:latin typeface="Corbel"/>
                <a:ea typeface="Corbel"/>
                <a:cs typeface="Corbel"/>
                <a:sym typeface="Corbel"/>
              </a:defRPr>
            </a:lvl5pPr>
            <a:lvl6pPr marL="2286000" marR="0" lvl="5" indent="0" algn="l" rtl="0">
              <a:spcBef>
                <a:spcPts val="0"/>
              </a:spcBef>
              <a:buNone/>
              <a:defRPr sz="1800" b="0" i="0" u="none" strike="noStrike" cap="none">
                <a:solidFill>
                  <a:schemeClr val="dk1"/>
                </a:solidFill>
                <a:latin typeface="Corbel"/>
                <a:ea typeface="Corbel"/>
                <a:cs typeface="Corbel"/>
                <a:sym typeface="Corbel"/>
              </a:defRPr>
            </a:lvl6pPr>
            <a:lvl7pPr marL="2743200" marR="0" lvl="6" indent="0" algn="l" rtl="0">
              <a:spcBef>
                <a:spcPts val="0"/>
              </a:spcBef>
              <a:buNone/>
              <a:defRPr sz="1800" b="0" i="0" u="none" strike="noStrike" cap="none">
                <a:solidFill>
                  <a:schemeClr val="dk1"/>
                </a:solidFill>
                <a:latin typeface="Corbel"/>
                <a:ea typeface="Corbel"/>
                <a:cs typeface="Corbel"/>
                <a:sym typeface="Corbel"/>
              </a:defRPr>
            </a:lvl7pPr>
            <a:lvl8pPr marL="3200400" marR="0" lvl="7" indent="0" algn="l" rtl="0">
              <a:spcBef>
                <a:spcPts val="0"/>
              </a:spcBef>
              <a:buNone/>
              <a:defRPr sz="1800" b="0" i="0" u="none" strike="noStrike" cap="none">
                <a:solidFill>
                  <a:schemeClr val="dk1"/>
                </a:solidFill>
                <a:latin typeface="Corbel"/>
                <a:ea typeface="Corbel"/>
                <a:cs typeface="Corbel"/>
                <a:sym typeface="Corbel"/>
              </a:defRPr>
            </a:lvl8pPr>
            <a:lvl9pPr marL="3657600" marR="0" lvl="8" indent="0" algn="l" rtl="0">
              <a:spcBef>
                <a:spcPts val="0"/>
              </a:spcBef>
              <a:buNone/>
              <a:defRPr sz="1800" b="0" i="0" u="none" strike="noStrike" cap="none">
                <a:solidFill>
                  <a:schemeClr val="dk1"/>
                </a:solidFill>
                <a:latin typeface="Corbel"/>
                <a:ea typeface="Corbel"/>
                <a:cs typeface="Corbel"/>
                <a:sym typeface="Corbel"/>
              </a:defRPr>
            </a:lvl9pPr>
          </a:lstStyle>
          <a:p>
            <a:endParaRPr/>
          </a:p>
        </p:txBody>
      </p:sp>
      <p:sp>
        <p:nvSpPr>
          <p:cNvPr id="82" name="Shape 82"/>
          <p:cNvSpPr txBox="1">
            <a:spLocks noGrp="1"/>
          </p:cNvSpPr>
          <p:nvPr>
            <p:ph type="ftr" idx="11"/>
          </p:nvPr>
        </p:nvSpPr>
        <p:spPr>
          <a:xfrm>
            <a:off x="3869267" y="6356350"/>
            <a:ext cx="5911517"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7F7F7F"/>
                </a:solidFill>
                <a:latin typeface="Corbel"/>
                <a:ea typeface="Corbel"/>
                <a:cs typeface="Corbel"/>
                <a:sym typeface="Corbel"/>
              </a:defRPr>
            </a:lvl1pPr>
            <a:lvl2pPr marL="457200" marR="0" lvl="1" indent="0" algn="l" rtl="0">
              <a:spcBef>
                <a:spcPts val="0"/>
              </a:spcBef>
              <a:buNone/>
              <a:defRPr sz="1800" b="0" i="0" u="none" strike="noStrike" cap="none">
                <a:solidFill>
                  <a:schemeClr val="dk1"/>
                </a:solidFill>
                <a:latin typeface="Corbel"/>
                <a:ea typeface="Corbel"/>
                <a:cs typeface="Corbel"/>
                <a:sym typeface="Corbel"/>
              </a:defRPr>
            </a:lvl2pPr>
            <a:lvl3pPr marL="914400" marR="0" lvl="2" indent="0" algn="l" rtl="0">
              <a:spcBef>
                <a:spcPts val="0"/>
              </a:spcBef>
              <a:buNone/>
              <a:defRPr sz="1800" b="0" i="0" u="none" strike="noStrike" cap="none">
                <a:solidFill>
                  <a:schemeClr val="dk1"/>
                </a:solidFill>
                <a:latin typeface="Corbel"/>
                <a:ea typeface="Corbel"/>
                <a:cs typeface="Corbel"/>
                <a:sym typeface="Corbel"/>
              </a:defRPr>
            </a:lvl3pPr>
            <a:lvl4pPr marL="1371600" marR="0" lvl="3" indent="0" algn="l" rtl="0">
              <a:spcBef>
                <a:spcPts val="0"/>
              </a:spcBef>
              <a:buNone/>
              <a:defRPr sz="1800" b="0" i="0" u="none" strike="noStrike" cap="none">
                <a:solidFill>
                  <a:schemeClr val="dk1"/>
                </a:solidFill>
                <a:latin typeface="Corbel"/>
                <a:ea typeface="Corbel"/>
                <a:cs typeface="Corbel"/>
                <a:sym typeface="Corbel"/>
              </a:defRPr>
            </a:lvl4pPr>
            <a:lvl5pPr marL="1828800" marR="0" lvl="4" indent="0" algn="l" rtl="0">
              <a:spcBef>
                <a:spcPts val="0"/>
              </a:spcBef>
              <a:buNone/>
              <a:defRPr sz="1800" b="0" i="0" u="none" strike="noStrike" cap="none">
                <a:solidFill>
                  <a:schemeClr val="dk1"/>
                </a:solidFill>
                <a:latin typeface="Corbel"/>
                <a:ea typeface="Corbel"/>
                <a:cs typeface="Corbel"/>
                <a:sym typeface="Corbel"/>
              </a:defRPr>
            </a:lvl5pPr>
            <a:lvl6pPr marL="2286000" marR="0" lvl="5" indent="0" algn="l" rtl="0">
              <a:spcBef>
                <a:spcPts val="0"/>
              </a:spcBef>
              <a:buNone/>
              <a:defRPr sz="1800" b="0" i="0" u="none" strike="noStrike" cap="none">
                <a:solidFill>
                  <a:schemeClr val="dk1"/>
                </a:solidFill>
                <a:latin typeface="Corbel"/>
                <a:ea typeface="Corbel"/>
                <a:cs typeface="Corbel"/>
                <a:sym typeface="Corbel"/>
              </a:defRPr>
            </a:lvl6pPr>
            <a:lvl7pPr marL="2743200" marR="0" lvl="6" indent="0" algn="l" rtl="0">
              <a:spcBef>
                <a:spcPts val="0"/>
              </a:spcBef>
              <a:buNone/>
              <a:defRPr sz="1800" b="0" i="0" u="none" strike="noStrike" cap="none">
                <a:solidFill>
                  <a:schemeClr val="dk1"/>
                </a:solidFill>
                <a:latin typeface="Corbel"/>
                <a:ea typeface="Corbel"/>
                <a:cs typeface="Corbel"/>
                <a:sym typeface="Corbel"/>
              </a:defRPr>
            </a:lvl7pPr>
            <a:lvl8pPr marL="3200400" marR="0" lvl="7" indent="0" algn="l" rtl="0">
              <a:spcBef>
                <a:spcPts val="0"/>
              </a:spcBef>
              <a:buNone/>
              <a:defRPr sz="1800" b="0" i="0" u="none" strike="noStrike" cap="none">
                <a:solidFill>
                  <a:schemeClr val="dk1"/>
                </a:solidFill>
                <a:latin typeface="Corbel"/>
                <a:ea typeface="Corbel"/>
                <a:cs typeface="Corbel"/>
                <a:sym typeface="Corbel"/>
              </a:defRPr>
            </a:lvl8pPr>
            <a:lvl9pPr marL="3657600" marR="0" lvl="8" indent="0" algn="l" rtl="0">
              <a:spcBef>
                <a:spcPts val="0"/>
              </a:spcBef>
              <a:buNone/>
              <a:defRPr sz="1800" b="0" i="0" u="none" strike="noStrike" cap="none">
                <a:solidFill>
                  <a:schemeClr val="dk1"/>
                </a:solidFill>
                <a:latin typeface="Corbel"/>
                <a:ea typeface="Corbel"/>
                <a:cs typeface="Corbel"/>
                <a:sym typeface="Corbel"/>
              </a:defRPr>
            </a:lvl9pPr>
          </a:lstStyle>
          <a:p>
            <a:endParaRPr/>
          </a:p>
        </p:txBody>
      </p:sp>
      <p:sp>
        <p:nvSpPr>
          <p:cNvPr id="83" name="Shape 83"/>
          <p:cNvSpPr txBox="1">
            <a:spLocks noGrp="1"/>
          </p:cNvSpPr>
          <p:nvPr>
            <p:ph type="sldNum" idx="12"/>
          </p:nvPr>
        </p:nvSpPr>
        <p:spPr>
          <a:xfrm>
            <a:off x="10634135" y="6356350"/>
            <a:ext cx="1530926"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i="0" u="none" strike="noStrike" cap="none">
                <a:solidFill>
                  <a:schemeClr val="accent1"/>
                </a:solidFill>
                <a:latin typeface="Corbel"/>
                <a:ea typeface="Corbel"/>
                <a:cs typeface="Corbel"/>
                <a:sym typeface="Corbel"/>
              </a:rPr>
              <a:t>‹#›</a:t>
            </a:fld>
            <a:endParaRPr lang="en-US" sz="1200" b="1" i="0" u="none" strike="noStrike" cap="none">
              <a:solidFill>
                <a:schemeClr val="accent1"/>
              </a:solidFill>
              <a:latin typeface="Corbel"/>
              <a:ea typeface="Corbel"/>
              <a:cs typeface="Corbel"/>
              <a:sym typeface="Corbe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accent1"/>
        </a:solidFill>
        <a:effectLst/>
      </p:bgPr>
    </p:bg>
    <p:spTree>
      <p:nvGrpSpPr>
        <p:cNvPr id="1" name="Shape 92"/>
        <p:cNvGrpSpPr/>
        <p:nvPr/>
      </p:nvGrpSpPr>
      <p:grpSpPr>
        <a:xfrm>
          <a:off x="0" y="0"/>
          <a:ext cx="0" cy="0"/>
          <a:chOff x="0" y="0"/>
          <a:chExt cx="0" cy="0"/>
        </a:xfrm>
      </p:grpSpPr>
      <p:sp>
        <p:nvSpPr>
          <p:cNvPr id="93" name="Shape 93" title="scalloped circle"/>
          <p:cNvSpPr/>
          <p:nvPr/>
        </p:nvSpPr>
        <p:spPr>
          <a:xfrm>
            <a:off x="3557016" y="630935"/>
            <a:ext cx="5235600" cy="5229300"/>
          </a:xfrm>
          <a:custGeom>
            <a:avLst/>
            <a:gdLst/>
            <a:ahLst/>
            <a:cxnLst/>
            <a:rect l="0" t="0" r="0" b="0"/>
            <a:pathLst>
              <a:path w="120000" h="120000" extrusionOk="0">
                <a:moveTo>
                  <a:pt x="60000" y="0"/>
                </a:moveTo>
                <a:lnTo>
                  <a:pt x="61164" y="109"/>
                </a:lnTo>
                <a:lnTo>
                  <a:pt x="62292" y="400"/>
                </a:lnTo>
                <a:lnTo>
                  <a:pt x="63383" y="837"/>
                </a:lnTo>
                <a:lnTo>
                  <a:pt x="64511" y="1384"/>
                </a:lnTo>
                <a:lnTo>
                  <a:pt x="65567" y="2003"/>
                </a:lnTo>
                <a:lnTo>
                  <a:pt x="66658" y="2659"/>
                </a:lnTo>
                <a:lnTo>
                  <a:pt x="67750" y="3242"/>
                </a:lnTo>
                <a:lnTo>
                  <a:pt x="68841" y="3825"/>
                </a:lnTo>
                <a:lnTo>
                  <a:pt x="69896" y="4262"/>
                </a:lnTo>
                <a:lnTo>
                  <a:pt x="71061" y="4553"/>
                </a:lnTo>
                <a:lnTo>
                  <a:pt x="72189" y="4699"/>
                </a:lnTo>
                <a:lnTo>
                  <a:pt x="73389" y="4699"/>
                </a:lnTo>
                <a:lnTo>
                  <a:pt x="74627" y="4626"/>
                </a:lnTo>
                <a:lnTo>
                  <a:pt x="75864" y="4480"/>
                </a:lnTo>
                <a:lnTo>
                  <a:pt x="77101" y="4298"/>
                </a:lnTo>
                <a:lnTo>
                  <a:pt x="78338" y="4153"/>
                </a:lnTo>
                <a:lnTo>
                  <a:pt x="79575" y="4043"/>
                </a:lnTo>
                <a:lnTo>
                  <a:pt x="80739" y="4080"/>
                </a:lnTo>
                <a:lnTo>
                  <a:pt x="81867" y="4225"/>
                </a:lnTo>
                <a:lnTo>
                  <a:pt x="82959" y="4553"/>
                </a:lnTo>
                <a:lnTo>
                  <a:pt x="83869" y="5027"/>
                </a:lnTo>
                <a:lnTo>
                  <a:pt x="84742" y="5646"/>
                </a:lnTo>
                <a:lnTo>
                  <a:pt x="85506" y="6375"/>
                </a:lnTo>
                <a:lnTo>
                  <a:pt x="86270" y="7213"/>
                </a:lnTo>
                <a:lnTo>
                  <a:pt x="86961" y="8087"/>
                </a:lnTo>
                <a:lnTo>
                  <a:pt x="87653" y="8998"/>
                </a:lnTo>
                <a:lnTo>
                  <a:pt x="88344" y="9908"/>
                </a:lnTo>
                <a:lnTo>
                  <a:pt x="89035" y="10783"/>
                </a:lnTo>
                <a:lnTo>
                  <a:pt x="89763" y="11621"/>
                </a:lnTo>
                <a:lnTo>
                  <a:pt x="90600" y="12349"/>
                </a:lnTo>
                <a:lnTo>
                  <a:pt x="91400" y="13005"/>
                </a:lnTo>
                <a:lnTo>
                  <a:pt x="92310" y="13515"/>
                </a:lnTo>
                <a:lnTo>
                  <a:pt x="93292" y="13952"/>
                </a:lnTo>
                <a:lnTo>
                  <a:pt x="94348" y="14316"/>
                </a:lnTo>
                <a:lnTo>
                  <a:pt x="95439" y="14644"/>
                </a:lnTo>
                <a:lnTo>
                  <a:pt x="96531" y="14936"/>
                </a:lnTo>
                <a:lnTo>
                  <a:pt x="97659" y="15227"/>
                </a:lnTo>
                <a:lnTo>
                  <a:pt x="98714" y="15555"/>
                </a:lnTo>
                <a:lnTo>
                  <a:pt x="99769" y="15919"/>
                </a:lnTo>
                <a:lnTo>
                  <a:pt x="100751" y="16357"/>
                </a:lnTo>
                <a:lnTo>
                  <a:pt x="101625" y="16903"/>
                </a:lnTo>
                <a:lnTo>
                  <a:pt x="102425" y="17559"/>
                </a:lnTo>
                <a:lnTo>
                  <a:pt x="103080" y="18360"/>
                </a:lnTo>
                <a:lnTo>
                  <a:pt x="103626" y="19234"/>
                </a:lnTo>
                <a:lnTo>
                  <a:pt x="104063" y="20218"/>
                </a:lnTo>
                <a:lnTo>
                  <a:pt x="104426" y="21275"/>
                </a:lnTo>
                <a:lnTo>
                  <a:pt x="104754" y="22331"/>
                </a:lnTo>
                <a:lnTo>
                  <a:pt x="105045" y="23460"/>
                </a:lnTo>
                <a:lnTo>
                  <a:pt x="105336" y="24553"/>
                </a:lnTo>
                <a:lnTo>
                  <a:pt x="105664" y="25646"/>
                </a:lnTo>
                <a:lnTo>
                  <a:pt x="106027" y="26703"/>
                </a:lnTo>
                <a:lnTo>
                  <a:pt x="106464" y="27686"/>
                </a:lnTo>
                <a:lnTo>
                  <a:pt x="106973" y="28597"/>
                </a:lnTo>
                <a:lnTo>
                  <a:pt x="107628" y="29398"/>
                </a:lnTo>
                <a:lnTo>
                  <a:pt x="108356" y="30236"/>
                </a:lnTo>
                <a:lnTo>
                  <a:pt x="109193" y="30965"/>
                </a:lnTo>
                <a:lnTo>
                  <a:pt x="110066" y="31657"/>
                </a:lnTo>
                <a:lnTo>
                  <a:pt x="111012" y="32349"/>
                </a:lnTo>
                <a:lnTo>
                  <a:pt x="111922" y="33041"/>
                </a:lnTo>
                <a:lnTo>
                  <a:pt x="112795" y="33734"/>
                </a:lnTo>
                <a:lnTo>
                  <a:pt x="113632" y="34499"/>
                </a:lnTo>
                <a:lnTo>
                  <a:pt x="114360" y="35264"/>
                </a:lnTo>
                <a:lnTo>
                  <a:pt x="114978" y="36138"/>
                </a:lnTo>
                <a:lnTo>
                  <a:pt x="115451" y="37049"/>
                </a:lnTo>
                <a:lnTo>
                  <a:pt x="115779" y="38142"/>
                </a:lnTo>
                <a:lnTo>
                  <a:pt x="115924" y="39271"/>
                </a:lnTo>
                <a:lnTo>
                  <a:pt x="115961" y="40437"/>
                </a:lnTo>
                <a:lnTo>
                  <a:pt x="115852" y="41675"/>
                </a:lnTo>
                <a:lnTo>
                  <a:pt x="115706" y="42914"/>
                </a:lnTo>
                <a:lnTo>
                  <a:pt x="115524" y="44153"/>
                </a:lnTo>
                <a:lnTo>
                  <a:pt x="115379" y="45391"/>
                </a:lnTo>
                <a:lnTo>
                  <a:pt x="115306" y="46630"/>
                </a:lnTo>
                <a:lnTo>
                  <a:pt x="115306" y="47832"/>
                </a:lnTo>
                <a:lnTo>
                  <a:pt x="115451" y="48961"/>
                </a:lnTo>
                <a:lnTo>
                  <a:pt x="115742" y="50091"/>
                </a:lnTo>
                <a:lnTo>
                  <a:pt x="116179" y="51147"/>
                </a:lnTo>
                <a:lnTo>
                  <a:pt x="116761" y="52240"/>
                </a:lnTo>
                <a:lnTo>
                  <a:pt x="117343" y="53333"/>
                </a:lnTo>
                <a:lnTo>
                  <a:pt x="117998" y="54426"/>
                </a:lnTo>
                <a:lnTo>
                  <a:pt x="118617" y="55482"/>
                </a:lnTo>
                <a:lnTo>
                  <a:pt x="119163" y="56612"/>
                </a:lnTo>
                <a:lnTo>
                  <a:pt x="119599" y="57704"/>
                </a:lnTo>
                <a:lnTo>
                  <a:pt x="119890" y="58834"/>
                </a:lnTo>
                <a:lnTo>
                  <a:pt x="120000" y="60000"/>
                </a:lnTo>
                <a:lnTo>
                  <a:pt x="119890" y="61165"/>
                </a:lnTo>
                <a:lnTo>
                  <a:pt x="119599" y="62295"/>
                </a:lnTo>
                <a:lnTo>
                  <a:pt x="119163" y="63387"/>
                </a:lnTo>
                <a:lnTo>
                  <a:pt x="118617" y="64517"/>
                </a:lnTo>
                <a:lnTo>
                  <a:pt x="117998" y="65573"/>
                </a:lnTo>
                <a:lnTo>
                  <a:pt x="117343" y="66666"/>
                </a:lnTo>
                <a:lnTo>
                  <a:pt x="116761" y="67759"/>
                </a:lnTo>
                <a:lnTo>
                  <a:pt x="116179" y="68852"/>
                </a:lnTo>
                <a:lnTo>
                  <a:pt x="115742" y="69908"/>
                </a:lnTo>
                <a:lnTo>
                  <a:pt x="115451" y="71038"/>
                </a:lnTo>
                <a:lnTo>
                  <a:pt x="115306" y="72167"/>
                </a:lnTo>
                <a:lnTo>
                  <a:pt x="115306" y="73369"/>
                </a:lnTo>
                <a:lnTo>
                  <a:pt x="115379" y="74608"/>
                </a:lnTo>
                <a:lnTo>
                  <a:pt x="115524" y="75846"/>
                </a:lnTo>
                <a:lnTo>
                  <a:pt x="115706" y="77085"/>
                </a:lnTo>
                <a:lnTo>
                  <a:pt x="115852" y="78324"/>
                </a:lnTo>
                <a:lnTo>
                  <a:pt x="115961" y="79562"/>
                </a:lnTo>
                <a:lnTo>
                  <a:pt x="115924" y="80728"/>
                </a:lnTo>
                <a:lnTo>
                  <a:pt x="115779" y="81857"/>
                </a:lnTo>
                <a:lnTo>
                  <a:pt x="115451" y="82950"/>
                </a:lnTo>
                <a:lnTo>
                  <a:pt x="114978" y="83861"/>
                </a:lnTo>
                <a:lnTo>
                  <a:pt x="114360" y="84735"/>
                </a:lnTo>
                <a:lnTo>
                  <a:pt x="113632" y="85500"/>
                </a:lnTo>
                <a:lnTo>
                  <a:pt x="112795" y="86265"/>
                </a:lnTo>
                <a:lnTo>
                  <a:pt x="111922" y="86958"/>
                </a:lnTo>
                <a:lnTo>
                  <a:pt x="111012" y="87650"/>
                </a:lnTo>
                <a:lnTo>
                  <a:pt x="110066" y="88342"/>
                </a:lnTo>
                <a:lnTo>
                  <a:pt x="109193" y="89034"/>
                </a:lnTo>
                <a:lnTo>
                  <a:pt x="108356" y="89763"/>
                </a:lnTo>
                <a:lnTo>
                  <a:pt x="107628" y="90601"/>
                </a:lnTo>
                <a:lnTo>
                  <a:pt x="106973" y="91402"/>
                </a:lnTo>
                <a:lnTo>
                  <a:pt x="106464" y="92313"/>
                </a:lnTo>
                <a:lnTo>
                  <a:pt x="106027" y="93296"/>
                </a:lnTo>
                <a:lnTo>
                  <a:pt x="105664" y="94353"/>
                </a:lnTo>
                <a:lnTo>
                  <a:pt x="105336" y="95446"/>
                </a:lnTo>
                <a:lnTo>
                  <a:pt x="105045" y="96539"/>
                </a:lnTo>
                <a:lnTo>
                  <a:pt x="104754" y="97668"/>
                </a:lnTo>
                <a:lnTo>
                  <a:pt x="104426" y="98724"/>
                </a:lnTo>
                <a:lnTo>
                  <a:pt x="104063" y="99781"/>
                </a:lnTo>
                <a:lnTo>
                  <a:pt x="103626" y="100765"/>
                </a:lnTo>
                <a:lnTo>
                  <a:pt x="103080" y="101639"/>
                </a:lnTo>
                <a:lnTo>
                  <a:pt x="102425" y="102440"/>
                </a:lnTo>
                <a:lnTo>
                  <a:pt x="101625" y="103096"/>
                </a:lnTo>
                <a:lnTo>
                  <a:pt x="100751" y="103642"/>
                </a:lnTo>
                <a:lnTo>
                  <a:pt x="99769" y="104080"/>
                </a:lnTo>
                <a:lnTo>
                  <a:pt x="98714" y="104444"/>
                </a:lnTo>
                <a:lnTo>
                  <a:pt x="97659" y="104772"/>
                </a:lnTo>
                <a:lnTo>
                  <a:pt x="96531" y="105063"/>
                </a:lnTo>
                <a:lnTo>
                  <a:pt x="95439" y="105355"/>
                </a:lnTo>
                <a:lnTo>
                  <a:pt x="94348" y="105683"/>
                </a:lnTo>
                <a:lnTo>
                  <a:pt x="93292" y="106047"/>
                </a:lnTo>
                <a:lnTo>
                  <a:pt x="92310" y="106484"/>
                </a:lnTo>
                <a:lnTo>
                  <a:pt x="91400" y="106994"/>
                </a:lnTo>
                <a:lnTo>
                  <a:pt x="90600" y="107650"/>
                </a:lnTo>
                <a:lnTo>
                  <a:pt x="89763" y="108378"/>
                </a:lnTo>
                <a:lnTo>
                  <a:pt x="89035" y="109216"/>
                </a:lnTo>
                <a:lnTo>
                  <a:pt x="88344" y="110091"/>
                </a:lnTo>
                <a:lnTo>
                  <a:pt x="87653" y="111001"/>
                </a:lnTo>
                <a:lnTo>
                  <a:pt x="86961" y="111912"/>
                </a:lnTo>
                <a:lnTo>
                  <a:pt x="86270" y="112786"/>
                </a:lnTo>
                <a:lnTo>
                  <a:pt x="85506" y="113624"/>
                </a:lnTo>
                <a:lnTo>
                  <a:pt x="84742" y="114353"/>
                </a:lnTo>
                <a:lnTo>
                  <a:pt x="83869" y="114972"/>
                </a:lnTo>
                <a:lnTo>
                  <a:pt x="82959" y="115446"/>
                </a:lnTo>
                <a:lnTo>
                  <a:pt x="81867" y="115774"/>
                </a:lnTo>
                <a:lnTo>
                  <a:pt x="80739" y="115919"/>
                </a:lnTo>
                <a:lnTo>
                  <a:pt x="79575" y="115956"/>
                </a:lnTo>
                <a:lnTo>
                  <a:pt x="78338" y="115846"/>
                </a:lnTo>
                <a:lnTo>
                  <a:pt x="77101" y="115701"/>
                </a:lnTo>
                <a:lnTo>
                  <a:pt x="75864" y="115519"/>
                </a:lnTo>
                <a:lnTo>
                  <a:pt x="74627" y="115373"/>
                </a:lnTo>
                <a:lnTo>
                  <a:pt x="73389" y="115300"/>
                </a:lnTo>
                <a:lnTo>
                  <a:pt x="72189" y="115300"/>
                </a:lnTo>
                <a:lnTo>
                  <a:pt x="71061" y="115446"/>
                </a:lnTo>
                <a:lnTo>
                  <a:pt x="69896" y="115737"/>
                </a:lnTo>
                <a:lnTo>
                  <a:pt x="68841" y="116174"/>
                </a:lnTo>
                <a:lnTo>
                  <a:pt x="67750" y="116757"/>
                </a:lnTo>
                <a:lnTo>
                  <a:pt x="66658" y="117340"/>
                </a:lnTo>
                <a:lnTo>
                  <a:pt x="65567" y="117996"/>
                </a:lnTo>
                <a:lnTo>
                  <a:pt x="64511" y="118615"/>
                </a:lnTo>
                <a:lnTo>
                  <a:pt x="63383" y="119162"/>
                </a:lnTo>
                <a:lnTo>
                  <a:pt x="62292" y="119599"/>
                </a:lnTo>
                <a:lnTo>
                  <a:pt x="61164" y="119890"/>
                </a:lnTo>
                <a:lnTo>
                  <a:pt x="60000" y="120000"/>
                </a:lnTo>
                <a:lnTo>
                  <a:pt x="58835" y="119890"/>
                </a:lnTo>
                <a:lnTo>
                  <a:pt x="57707" y="119599"/>
                </a:lnTo>
                <a:lnTo>
                  <a:pt x="56616" y="119162"/>
                </a:lnTo>
                <a:lnTo>
                  <a:pt x="55488" y="118615"/>
                </a:lnTo>
                <a:lnTo>
                  <a:pt x="54432" y="117996"/>
                </a:lnTo>
                <a:lnTo>
                  <a:pt x="53341" y="117340"/>
                </a:lnTo>
                <a:lnTo>
                  <a:pt x="52249" y="116757"/>
                </a:lnTo>
                <a:lnTo>
                  <a:pt x="51158" y="116174"/>
                </a:lnTo>
                <a:lnTo>
                  <a:pt x="50066" y="115737"/>
                </a:lnTo>
                <a:lnTo>
                  <a:pt x="48938" y="115446"/>
                </a:lnTo>
                <a:lnTo>
                  <a:pt x="47810" y="115300"/>
                </a:lnTo>
                <a:lnTo>
                  <a:pt x="46610" y="115300"/>
                </a:lnTo>
                <a:lnTo>
                  <a:pt x="45372" y="115373"/>
                </a:lnTo>
                <a:lnTo>
                  <a:pt x="44135" y="115519"/>
                </a:lnTo>
                <a:lnTo>
                  <a:pt x="42898" y="115701"/>
                </a:lnTo>
                <a:lnTo>
                  <a:pt x="41661" y="115846"/>
                </a:lnTo>
                <a:lnTo>
                  <a:pt x="40424" y="115956"/>
                </a:lnTo>
                <a:lnTo>
                  <a:pt x="39260" y="115919"/>
                </a:lnTo>
                <a:lnTo>
                  <a:pt x="38132" y="115774"/>
                </a:lnTo>
                <a:lnTo>
                  <a:pt x="37040" y="115446"/>
                </a:lnTo>
                <a:lnTo>
                  <a:pt x="36130" y="114972"/>
                </a:lnTo>
                <a:lnTo>
                  <a:pt x="35257" y="114353"/>
                </a:lnTo>
                <a:lnTo>
                  <a:pt x="34493" y="113624"/>
                </a:lnTo>
                <a:lnTo>
                  <a:pt x="33729" y="112786"/>
                </a:lnTo>
                <a:lnTo>
                  <a:pt x="33038" y="111912"/>
                </a:lnTo>
                <a:lnTo>
                  <a:pt x="32346" y="111001"/>
                </a:lnTo>
                <a:lnTo>
                  <a:pt x="31655" y="110091"/>
                </a:lnTo>
                <a:lnTo>
                  <a:pt x="30964" y="109216"/>
                </a:lnTo>
                <a:lnTo>
                  <a:pt x="30236" y="108378"/>
                </a:lnTo>
                <a:lnTo>
                  <a:pt x="29399" y="107650"/>
                </a:lnTo>
                <a:lnTo>
                  <a:pt x="28599" y="106994"/>
                </a:lnTo>
                <a:lnTo>
                  <a:pt x="27689" y="106484"/>
                </a:lnTo>
                <a:lnTo>
                  <a:pt x="26707" y="106047"/>
                </a:lnTo>
                <a:lnTo>
                  <a:pt x="25651" y="105683"/>
                </a:lnTo>
                <a:lnTo>
                  <a:pt x="24560" y="105355"/>
                </a:lnTo>
                <a:lnTo>
                  <a:pt x="23468" y="105063"/>
                </a:lnTo>
                <a:lnTo>
                  <a:pt x="22340" y="104772"/>
                </a:lnTo>
                <a:lnTo>
                  <a:pt x="21285" y="104444"/>
                </a:lnTo>
                <a:lnTo>
                  <a:pt x="20230" y="104080"/>
                </a:lnTo>
                <a:lnTo>
                  <a:pt x="19248" y="103642"/>
                </a:lnTo>
                <a:lnTo>
                  <a:pt x="18374" y="103096"/>
                </a:lnTo>
                <a:lnTo>
                  <a:pt x="17574" y="102440"/>
                </a:lnTo>
                <a:lnTo>
                  <a:pt x="16919" y="101639"/>
                </a:lnTo>
                <a:lnTo>
                  <a:pt x="16373" y="100765"/>
                </a:lnTo>
                <a:lnTo>
                  <a:pt x="15936" y="99781"/>
                </a:lnTo>
                <a:lnTo>
                  <a:pt x="15573" y="98724"/>
                </a:lnTo>
                <a:lnTo>
                  <a:pt x="15245" y="97668"/>
                </a:lnTo>
                <a:lnTo>
                  <a:pt x="14954" y="96539"/>
                </a:lnTo>
                <a:lnTo>
                  <a:pt x="14663" y="95446"/>
                </a:lnTo>
                <a:lnTo>
                  <a:pt x="14335" y="94353"/>
                </a:lnTo>
                <a:lnTo>
                  <a:pt x="13972" y="93296"/>
                </a:lnTo>
                <a:lnTo>
                  <a:pt x="13535" y="92313"/>
                </a:lnTo>
                <a:lnTo>
                  <a:pt x="13026" y="91402"/>
                </a:lnTo>
                <a:lnTo>
                  <a:pt x="12371" y="90601"/>
                </a:lnTo>
                <a:lnTo>
                  <a:pt x="11643" y="89763"/>
                </a:lnTo>
                <a:lnTo>
                  <a:pt x="10806" y="89034"/>
                </a:lnTo>
                <a:lnTo>
                  <a:pt x="9896" y="88342"/>
                </a:lnTo>
                <a:lnTo>
                  <a:pt x="8987" y="87650"/>
                </a:lnTo>
                <a:lnTo>
                  <a:pt x="8077" y="86958"/>
                </a:lnTo>
                <a:lnTo>
                  <a:pt x="7204" y="86265"/>
                </a:lnTo>
                <a:lnTo>
                  <a:pt x="6367" y="85500"/>
                </a:lnTo>
                <a:lnTo>
                  <a:pt x="5639" y="84735"/>
                </a:lnTo>
                <a:lnTo>
                  <a:pt x="5021" y="83861"/>
                </a:lnTo>
                <a:lnTo>
                  <a:pt x="4548" y="82950"/>
                </a:lnTo>
                <a:lnTo>
                  <a:pt x="4220" y="81857"/>
                </a:lnTo>
                <a:lnTo>
                  <a:pt x="4075" y="80728"/>
                </a:lnTo>
                <a:lnTo>
                  <a:pt x="4038" y="79562"/>
                </a:lnTo>
                <a:lnTo>
                  <a:pt x="4147" y="78324"/>
                </a:lnTo>
                <a:lnTo>
                  <a:pt x="4293" y="77085"/>
                </a:lnTo>
                <a:lnTo>
                  <a:pt x="4475" y="75846"/>
                </a:lnTo>
                <a:lnTo>
                  <a:pt x="4620" y="74608"/>
                </a:lnTo>
                <a:lnTo>
                  <a:pt x="4693" y="73369"/>
                </a:lnTo>
                <a:lnTo>
                  <a:pt x="4693" y="72167"/>
                </a:lnTo>
                <a:lnTo>
                  <a:pt x="4548" y="71038"/>
                </a:lnTo>
                <a:lnTo>
                  <a:pt x="4257" y="69908"/>
                </a:lnTo>
                <a:lnTo>
                  <a:pt x="3820" y="68852"/>
                </a:lnTo>
                <a:lnTo>
                  <a:pt x="3274" y="67759"/>
                </a:lnTo>
                <a:lnTo>
                  <a:pt x="2656" y="66666"/>
                </a:lnTo>
                <a:lnTo>
                  <a:pt x="2001" y="65573"/>
                </a:lnTo>
                <a:lnTo>
                  <a:pt x="1382" y="64517"/>
                </a:lnTo>
                <a:lnTo>
                  <a:pt x="836" y="63387"/>
                </a:lnTo>
                <a:lnTo>
                  <a:pt x="400" y="62295"/>
                </a:lnTo>
                <a:lnTo>
                  <a:pt x="109" y="61165"/>
                </a:lnTo>
                <a:lnTo>
                  <a:pt x="0" y="60000"/>
                </a:lnTo>
                <a:lnTo>
                  <a:pt x="109" y="58834"/>
                </a:lnTo>
                <a:lnTo>
                  <a:pt x="400" y="57704"/>
                </a:lnTo>
                <a:lnTo>
                  <a:pt x="836" y="56612"/>
                </a:lnTo>
                <a:lnTo>
                  <a:pt x="1382" y="55482"/>
                </a:lnTo>
                <a:lnTo>
                  <a:pt x="2001" y="54426"/>
                </a:lnTo>
                <a:lnTo>
                  <a:pt x="2656" y="53333"/>
                </a:lnTo>
                <a:lnTo>
                  <a:pt x="3274" y="52240"/>
                </a:lnTo>
                <a:lnTo>
                  <a:pt x="3820" y="51147"/>
                </a:lnTo>
                <a:lnTo>
                  <a:pt x="4257" y="50091"/>
                </a:lnTo>
                <a:lnTo>
                  <a:pt x="4548" y="48961"/>
                </a:lnTo>
                <a:lnTo>
                  <a:pt x="4693" y="47832"/>
                </a:lnTo>
                <a:lnTo>
                  <a:pt x="4693" y="46630"/>
                </a:lnTo>
                <a:lnTo>
                  <a:pt x="4620" y="45391"/>
                </a:lnTo>
                <a:lnTo>
                  <a:pt x="4475" y="44153"/>
                </a:lnTo>
                <a:lnTo>
                  <a:pt x="4293" y="42914"/>
                </a:lnTo>
                <a:lnTo>
                  <a:pt x="4147" y="41675"/>
                </a:lnTo>
                <a:lnTo>
                  <a:pt x="4038" y="40437"/>
                </a:lnTo>
                <a:lnTo>
                  <a:pt x="4075" y="39271"/>
                </a:lnTo>
                <a:lnTo>
                  <a:pt x="4220" y="38142"/>
                </a:lnTo>
                <a:lnTo>
                  <a:pt x="4548" y="37049"/>
                </a:lnTo>
                <a:lnTo>
                  <a:pt x="5021" y="36138"/>
                </a:lnTo>
                <a:lnTo>
                  <a:pt x="5639" y="35264"/>
                </a:lnTo>
                <a:lnTo>
                  <a:pt x="6367" y="34499"/>
                </a:lnTo>
                <a:lnTo>
                  <a:pt x="7204" y="33734"/>
                </a:lnTo>
                <a:lnTo>
                  <a:pt x="8077" y="33041"/>
                </a:lnTo>
                <a:lnTo>
                  <a:pt x="8987" y="32349"/>
                </a:lnTo>
                <a:lnTo>
                  <a:pt x="9896" y="31657"/>
                </a:lnTo>
                <a:lnTo>
                  <a:pt x="10806" y="30965"/>
                </a:lnTo>
                <a:lnTo>
                  <a:pt x="11643" y="30236"/>
                </a:lnTo>
                <a:lnTo>
                  <a:pt x="12371" y="29398"/>
                </a:lnTo>
                <a:lnTo>
                  <a:pt x="13026" y="28597"/>
                </a:lnTo>
                <a:lnTo>
                  <a:pt x="13535" y="27686"/>
                </a:lnTo>
                <a:lnTo>
                  <a:pt x="13972" y="26703"/>
                </a:lnTo>
                <a:lnTo>
                  <a:pt x="14335" y="25646"/>
                </a:lnTo>
                <a:lnTo>
                  <a:pt x="14663" y="24553"/>
                </a:lnTo>
                <a:lnTo>
                  <a:pt x="14954" y="23460"/>
                </a:lnTo>
                <a:lnTo>
                  <a:pt x="15245" y="22331"/>
                </a:lnTo>
                <a:lnTo>
                  <a:pt x="15573" y="21275"/>
                </a:lnTo>
                <a:lnTo>
                  <a:pt x="15936" y="20218"/>
                </a:lnTo>
                <a:lnTo>
                  <a:pt x="16373" y="19234"/>
                </a:lnTo>
                <a:lnTo>
                  <a:pt x="16919" y="18360"/>
                </a:lnTo>
                <a:lnTo>
                  <a:pt x="17574" y="17559"/>
                </a:lnTo>
                <a:lnTo>
                  <a:pt x="18374" y="16903"/>
                </a:lnTo>
                <a:lnTo>
                  <a:pt x="19248" y="16357"/>
                </a:lnTo>
                <a:lnTo>
                  <a:pt x="20230" y="15919"/>
                </a:lnTo>
                <a:lnTo>
                  <a:pt x="21285" y="15555"/>
                </a:lnTo>
                <a:lnTo>
                  <a:pt x="22340" y="15227"/>
                </a:lnTo>
                <a:lnTo>
                  <a:pt x="23468" y="14936"/>
                </a:lnTo>
                <a:lnTo>
                  <a:pt x="24560" y="14644"/>
                </a:lnTo>
                <a:lnTo>
                  <a:pt x="25651" y="14316"/>
                </a:lnTo>
                <a:lnTo>
                  <a:pt x="26707" y="13952"/>
                </a:lnTo>
                <a:lnTo>
                  <a:pt x="27689" y="13515"/>
                </a:lnTo>
                <a:lnTo>
                  <a:pt x="28599" y="13005"/>
                </a:lnTo>
                <a:lnTo>
                  <a:pt x="29399" y="12349"/>
                </a:lnTo>
                <a:lnTo>
                  <a:pt x="30236" y="11621"/>
                </a:lnTo>
                <a:lnTo>
                  <a:pt x="30964" y="10783"/>
                </a:lnTo>
                <a:lnTo>
                  <a:pt x="31655" y="9908"/>
                </a:lnTo>
                <a:lnTo>
                  <a:pt x="32346" y="8998"/>
                </a:lnTo>
                <a:lnTo>
                  <a:pt x="33038" y="8087"/>
                </a:lnTo>
                <a:lnTo>
                  <a:pt x="33729" y="7213"/>
                </a:lnTo>
                <a:lnTo>
                  <a:pt x="34493" y="6375"/>
                </a:lnTo>
                <a:lnTo>
                  <a:pt x="35257" y="5646"/>
                </a:lnTo>
                <a:lnTo>
                  <a:pt x="36130" y="5027"/>
                </a:lnTo>
                <a:lnTo>
                  <a:pt x="37040" y="4553"/>
                </a:lnTo>
                <a:lnTo>
                  <a:pt x="38132" y="4225"/>
                </a:lnTo>
                <a:lnTo>
                  <a:pt x="39260" y="4080"/>
                </a:lnTo>
                <a:lnTo>
                  <a:pt x="40424" y="4043"/>
                </a:lnTo>
                <a:lnTo>
                  <a:pt x="41661" y="4153"/>
                </a:lnTo>
                <a:lnTo>
                  <a:pt x="42898" y="4298"/>
                </a:lnTo>
                <a:lnTo>
                  <a:pt x="44135" y="4480"/>
                </a:lnTo>
                <a:lnTo>
                  <a:pt x="45372" y="4626"/>
                </a:lnTo>
                <a:lnTo>
                  <a:pt x="46610" y="4699"/>
                </a:lnTo>
                <a:lnTo>
                  <a:pt x="47810" y="4699"/>
                </a:lnTo>
                <a:lnTo>
                  <a:pt x="48938" y="4553"/>
                </a:lnTo>
                <a:lnTo>
                  <a:pt x="50066" y="4262"/>
                </a:lnTo>
                <a:lnTo>
                  <a:pt x="51158" y="3825"/>
                </a:lnTo>
                <a:lnTo>
                  <a:pt x="52249" y="3242"/>
                </a:lnTo>
                <a:lnTo>
                  <a:pt x="53341" y="2659"/>
                </a:lnTo>
                <a:lnTo>
                  <a:pt x="54432" y="2003"/>
                </a:lnTo>
                <a:lnTo>
                  <a:pt x="55488" y="1384"/>
                </a:lnTo>
                <a:lnTo>
                  <a:pt x="56616" y="837"/>
                </a:lnTo>
                <a:lnTo>
                  <a:pt x="57707" y="400"/>
                </a:lnTo>
                <a:lnTo>
                  <a:pt x="58835" y="109"/>
                </a:lnTo>
                <a:lnTo>
                  <a:pt x="60000" y="0"/>
                </a:lnTo>
                <a:close/>
              </a:path>
            </a:pathLst>
          </a:custGeom>
          <a:solidFill>
            <a:schemeClr val="lt2"/>
          </a:solidFill>
          <a:ln>
            <a:noFill/>
          </a:ln>
        </p:spPr>
      </p:sp>
      <p:sp>
        <p:nvSpPr>
          <p:cNvPr id="94" name="Shape 94"/>
          <p:cNvSpPr txBox="1">
            <a:spLocks noGrp="1"/>
          </p:cNvSpPr>
          <p:nvPr>
            <p:ph type="ctrTitle"/>
          </p:nvPr>
        </p:nvSpPr>
        <p:spPr>
          <a:xfrm>
            <a:off x="1078523" y="1098387"/>
            <a:ext cx="10318500" cy="4395000"/>
          </a:xfrm>
          <a:prstGeom prst="rect">
            <a:avLst/>
          </a:prstGeom>
          <a:noFill/>
          <a:ln>
            <a:noFill/>
          </a:ln>
        </p:spPr>
        <p:txBody>
          <a:bodyPr lIns="91425" tIns="91425" rIns="91425" bIns="91425" anchor="ctr" anchorCtr="0"/>
          <a:lstStyle>
            <a:lvl1pPr marL="0" marR="0" lvl="0" indent="0" algn="ctr" rtl="0">
              <a:lnSpc>
                <a:spcPct val="90000"/>
              </a:lnSpc>
              <a:spcBef>
                <a:spcPts val="0"/>
              </a:spcBef>
              <a:buClr>
                <a:schemeClr val="dk2"/>
              </a:buClr>
              <a:buFont typeface="Impact"/>
              <a:buNone/>
              <a:defRPr sz="10000" b="0" i="0" u="none" strike="noStrike" cap="none">
                <a:solidFill>
                  <a:schemeClr val="dk2"/>
                </a:solidFill>
                <a:latin typeface="Impact"/>
                <a:ea typeface="Impact"/>
                <a:cs typeface="Impact"/>
                <a:sym typeface="Impact"/>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95" name="Shape 95"/>
          <p:cNvSpPr txBox="1">
            <a:spLocks noGrp="1"/>
          </p:cNvSpPr>
          <p:nvPr>
            <p:ph type="subTitle" idx="1"/>
          </p:nvPr>
        </p:nvSpPr>
        <p:spPr>
          <a:xfrm>
            <a:off x="2215044" y="5979196"/>
            <a:ext cx="8045400" cy="742200"/>
          </a:xfrm>
          <a:prstGeom prst="rect">
            <a:avLst/>
          </a:prstGeom>
          <a:noFill/>
          <a:ln>
            <a:noFill/>
          </a:ln>
        </p:spPr>
        <p:txBody>
          <a:bodyPr lIns="91425" tIns="91425" rIns="91425" bIns="91425" anchor="t" anchorCtr="0"/>
          <a:lstStyle>
            <a:lvl1pPr marL="0" marR="0" lvl="0" indent="0" algn="ctr" rtl="0">
              <a:lnSpc>
                <a:spcPct val="100000"/>
              </a:lnSpc>
              <a:spcBef>
                <a:spcPts val="700"/>
              </a:spcBef>
              <a:buClr>
                <a:schemeClr val="dk2"/>
              </a:buClr>
              <a:buFont typeface="Arial"/>
              <a:buNone/>
              <a:defRPr sz="2000" b="1" i="0" u="none" strike="noStrike" cap="none">
                <a:solidFill>
                  <a:schemeClr val="dk2"/>
                </a:solidFill>
                <a:latin typeface="Cabin"/>
                <a:ea typeface="Cabin"/>
                <a:cs typeface="Cabin"/>
                <a:sym typeface="Cabin"/>
              </a:defRPr>
            </a:lvl1pPr>
            <a:lvl2pPr marL="457200" marR="0" lvl="1" indent="0" algn="ctr" rtl="0">
              <a:lnSpc>
                <a:spcPct val="110000"/>
              </a:lnSpc>
              <a:spcBef>
                <a:spcPts val="700"/>
              </a:spcBef>
              <a:buClr>
                <a:schemeClr val="dk2"/>
              </a:buClr>
              <a:buFont typeface="Cabin"/>
              <a:buNone/>
              <a:defRPr sz="2000" b="0" i="0" u="none" strike="noStrike" cap="none">
                <a:solidFill>
                  <a:srgbClr val="595959"/>
                </a:solidFill>
                <a:latin typeface="Cabin"/>
                <a:ea typeface="Cabin"/>
                <a:cs typeface="Cabin"/>
                <a:sym typeface="Cabin"/>
              </a:defRPr>
            </a:lvl2pPr>
            <a:lvl3pPr marL="914400" marR="0" lvl="2" indent="0" algn="ctr" rtl="0">
              <a:lnSpc>
                <a:spcPct val="110000"/>
              </a:lnSpc>
              <a:spcBef>
                <a:spcPts val="700"/>
              </a:spcBef>
              <a:buClr>
                <a:schemeClr val="dk2"/>
              </a:buClr>
              <a:buFont typeface="Arial"/>
              <a:buNone/>
              <a:defRPr sz="1800" b="0" i="0" u="none" strike="noStrike" cap="none">
                <a:solidFill>
                  <a:srgbClr val="595959"/>
                </a:solidFill>
                <a:latin typeface="Cabin"/>
                <a:ea typeface="Cabin"/>
                <a:cs typeface="Cabin"/>
                <a:sym typeface="Cabin"/>
              </a:defRPr>
            </a:lvl3pPr>
            <a:lvl4pPr marL="1371600" marR="0" lvl="3" indent="0" algn="ctr" rtl="0">
              <a:lnSpc>
                <a:spcPct val="110000"/>
              </a:lnSpc>
              <a:spcBef>
                <a:spcPts val="700"/>
              </a:spcBef>
              <a:buClr>
                <a:schemeClr val="dk2"/>
              </a:buClr>
              <a:buFont typeface="Cabin"/>
              <a:buNone/>
              <a:defRPr sz="1600" b="0" i="0" u="none" strike="noStrike" cap="none">
                <a:solidFill>
                  <a:srgbClr val="595959"/>
                </a:solidFill>
                <a:latin typeface="Cabin"/>
                <a:ea typeface="Cabin"/>
                <a:cs typeface="Cabin"/>
                <a:sym typeface="Cabin"/>
              </a:defRPr>
            </a:lvl4pPr>
            <a:lvl5pPr marL="1828800" marR="0" lvl="4" indent="0" algn="ctr" rtl="0">
              <a:lnSpc>
                <a:spcPct val="110000"/>
              </a:lnSpc>
              <a:spcBef>
                <a:spcPts val="700"/>
              </a:spcBef>
              <a:buClr>
                <a:schemeClr val="dk2"/>
              </a:buClr>
              <a:buFont typeface="Arial"/>
              <a:buNone/>
              <a:defRPr sz="1600" b="0" i="0" u="none" strike="noStrike" cap="none">
                <a:solidFill>
                  <a:srgbClr val="595959"/>
                </a:solidFill>
                <a:latin typeface="Cabin"/>
                <a:ea typeface="Cabin"/>
                <a:cs typeface="Cabin"/>
                <a:sym typeface="Cabin"/>
              </a:defRPr>
            </a:lvl5pPr>
            <a:lvl6pPr marL="2286000" marR="0" lvl="5" indent="0" algn="ctr" rtl="0">
              <a:lnSpc>
                <a:spcPct val="110000"/>
              </a:lnSpc>
              <a:spcBef>
                <a:spcPts val="700"/>
              </a:spcBef>
              <a:buClr>
                <a:schemeClr val="dk2"/>
              </a:buClr>
              <a:buFont typeface="Cabin"/>
              <a:buNone/>
              <a:defRPr sz="1600" b="0" i="0" u="none" strike="noStrike" cap="none">
                <a:solidFill>
                  <a:srgbClr val="595959"/>
                </a:solidFill>
                <a:latin typeface="Cabin"/>
                <a:ea typeface="Cabin"/>
                <a:cs typeface="Cabin"/>
                <a:sym typeface="Cabin"/>
              </a:defRPr>
            </a:lvl6pPr>
            <a:lvl7pPr marL="2743200" marR="0" lvl="6" indent="0" algn="ctr" rtl="0">
              <a:lnSpc>
                <a:spcPct val="110000"/>
              </a:lnSpc>
              <a:spcBef>
                <a:spcPts val="700"/>
              </a:spcBef>
              <a:buClr>
                <a:schemeClr val="dk2"/>
              </a:buClr>
              <a:buFont typeface="Arial"/>
              <a:buNone/>
              <a:defRPr sz="1600" b="0" i="0" u="none" strike="noStrike" cap="none">
                <a:solidFill>
                  <a:srgbClr val="595959"/>
                </a:solidFill>
                <a:latin typeface="Cabin"/>
                <a:ea typeface="Cabin"/>
                <a:cs typeface="Cabin"/>
                <a:sym typeface="Cabin"/>
              </a:defRPr>
            </a:lvl7pPr>
            <a:lvl8pPr marL="3200400" marR="0" lvl="7" indent="0" algn="ctr" rtl="0">
              <a:lnSpc>
                <a:spcPct val="110000"/>
              </a:lnSpc>
              <a:spcBef>
                <a:spcPts val="700"/>
              </a:spcBef>
              <a:buClr>
                <a:schemeClr val="dk2"/>
              </a:buClr>
              <a:buFont typeface="Cabin"/>
              <a:buNone/>
              <a:defRPr sz="1600" b="0" i="0" u="none" strike="noStrike" cap="none">
                <a:solidFill>
                  <a:srgbClr val="595959"/>
                </a:solidFill>
                <a:latin typeface="Cabin"/>
                <a:ea typeface="Cabin"/>
                <a:cs typeface="Cabin"/>
                <a:sym typeface="Cabin"/>
              </a:defRPr>
            </a:lvl8pPr>
            <a:lvl9pPr marL="3657600" marR="0" lvl="8" indent="0" algn="ctr" rtl="0">
              <a:lnSpc>
                <a:spcPct val="110000"/>
              </a:lnSpc>
              <a:spcBef>
                <a:spcPts val="700"/>
              </a:spcBef>
              <a:buClr>
                <a:schemeClr val="dk2"/>
              </a:buClr>
              <a:buFont typeface="Arial"/>
              <a:buNone/>
              <a:defRPr sz="1600" b="0" i="0" u="none" strike="noStrike" cap="none">
                <a:solidFill>
                  <a:srgbClr val="595959"/>
                </a:solidFill>
                <a:latin typeface="Cabin"/>
                <a:ea typeface="Cabin"/>
                <a:cs typeface="Cabin"/>
                <a:sym typeface="Cabin"/>
              </a:defRPr>
            </a:lvl9pPr>
          </a:lstStyle>
          <a:p>
            <a:endParaRPr/>
          </a:p>
        </p:txBody>
      </p:sp>
      <p:sp>
        <p:nvSpPr>
          <p:cNvPr id="96" name="Shape 96"/>
          <p:cNvSpPr txBox="1">
            <a:spLocks noGrp="1"/>
          </p:cNvSpPr>
          <p:nvPr>
            <p:ph type="dt" idx="10"/>
          </p:nvPr>
        </p:nvSpPr>
        <p:spPr>
          <a:xfrm>
            <a:off x="1078523" y="6375678"/>
            <a:ext cx="2329800" cy="3486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95E04"/>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97" name="Shape 97"/>
          <p:cNvSpPr txBox="1">
            <a:spLocks noGrp="1"/>
          </p:cNvSpPr>
          <p:nvPr>
            <p:ph type="ftr" idx="11"/>
          </p:nvPr>
        </p:nvSpPr>
        <p:spPr>
          <a:xfrm>
            <a:off x="4180332" y="6375678"/>
            <a:ext cx="4114800" cy="3459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95E04"/>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98" name="Shape 98"/>
          <p:cNvSpPr txBox="1">
            <a:spLocks noGrp="1"/>
          </p:cNvSpPr>
          <p:nvPr>
            <p:ph type="sldNum" idx="12"/>
          </p:nvPr>
        </p:nvSpPr>
        <p:spPr>
          <a:xfrm>
            <a:off x="9067217" y="6375678"/>
            <a:ext cx="2329800" cy="345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95E04"/>
                </a:solidFill>
                <a:latin typeface="Cabin"/>
                <a:ea typeface="Cabin"/>
                <a:cs typeface="Cabin"/>
                <a:sym typeface="Cabin"/>
              </a:rPr>
              <a:t>‹#›</a:t>
            </a:fld>
            <a:endParaRPr lang="en-US" sz="1200" b="0" i="0" u="none" strike="noStrike" cap="none">
              <a:solidFill>
                <a:srgbClr val="895E04"/>
              </a:solidFill>
              <a:latin typeface="Cabin"/>
              <a:ea typeface="Cabin"/>
              <a:cs typeface="Cabin"/>
              <a:sym typeface="Cabin"/>
            </a:endParaRPr>
          </a:p>
        </p:txBody>
      </p:sp>
      <p:sp>
        <p:nvSpPr>
          <p:cNvPr id="99" name="Shape 99" title="left edge border"/>
          <p:cNvSpPr/>
          <p:nvPr/>
        </p:nvSpPr>
        <p:spPr>
          <a:xfrm>
            <a:off x="0" y="0"/>
            <a:ext cx="283500" cy="6858000"/>
          </a:xfrm>
          <a:prstGeom prst="rect">
            <a:avLst/>
          </a:prstGeom>
          <a:solidFill>
            <a:schemeClr val="dk2"/>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1251678" y="382385"/>
            <a:ext cx="10178400" cy="1492200"/>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dk2"/>
              </a:buClr>
              <a:buFont typeface="Impact"/>
              <a:buNone/>
              <a:defRPr sz="5100" b="0" i="0" u="none" strike="noStrike" cap="none">
                <a:solidFill>
                  <a:schemeClr val="dk2"/>
                </a:solidFill>
                <a:latin typeface="Impact"/>
                <a:ea typeface="Impact"/>
                <a:cs typeface="Impact"/>
                <a:sym typeface="Impact"/>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02" name="Shape 102"/>
          <p:cNvSpPr txBox="1">
            <a:spLocks noGrp="1"/>
          </p:cNvSpPr>
          <p:nvPr>
            <p:ph type="body" idx="1"/>
          </p:nvPr>
        </p:nvSpPr>
        <p:spPr>
          <a:xfrm>
            <a:off x="1251678" y="2286000"/>
            <a:ext cx="10178400" cy="3593700"/>
          </a:xfrm>
          <a:prstGeom prst="rect">
            <a:avLst/>
          </a:prstGeom>
          <a:noFill/>
          <a:ln>
            <a:noFill/>
          </a:ln>
        </p:spPr>
        <p:txBody>
          <a:bodyPr lIns="91425" tIns="91425" rIns="91425" bIns="91425" anchor="t" anchorCtr="0"/>
          <a:lstStyle>
            <a:lvl1pPr marL="228600" marR="0" lvl="0" indent="-101600" algn="l" rtl="0">
              <a:lnSpc>
                <a:spcPct val="110000"/>
              </a:lnSpc>
              <a:spcBef>
                <a:spcPts val="700"/>
              </a:spcBef>
              <a:buClr>
                <a:schemeClr val="dk2"/>
              </a:buClr>
              <a:buSzPct val="100000"/>
              <a:buFont typeface="Arial"/>
              <a:buChar char="•"/>
              <a:defRPr sz="2000" b="0" i="0" u="none" strike="noStrike" cap="none">
                <a:solidFill>
                  <a:srgbClr val="595959"/>
                </a:solidFill>
                <a:latin typeface="Cabin"/>
                <a:ea typeface="Cabin"/>
                <a:cs typeface="Cabin"/>
                <a:sym typeface="Cabin"/>
              </a:defRPr>
            </a:lvl1pPr>
            <a:lvl2pPr marL="685800" marR="0" lvl="1" indent="-114300" algn="l" rtl="0">
              <a:lnSpc>
                <a:spcPct val="110000"/>
              </a:lnSpc>
              <a:spcBef>
                <a:spcPts val="700"/>
              </a:spcBef>
              <a:buClr>
                <a:schemeClr val="dk2"/>
              </a:buClr>
              <a:buSzPct val="100000"/>
              <a:buFont typeface="Cabin"/>
              <a:buChar char="–"/>
              <a:defRPr sz="1800" b="0" i="0" u="none" strike="noStrike" cap="none">
                <a:solidFill>
                  <a:srgbClr val="595959"/>
                </a:solidFill>
                <a:latin typeface="Cabin"/>
                <a:ea typeface="Cabin"/>
                <a:cs typeface="Cabin"/>
                <a:sym typeface="Cabin"/>
              </a:defRPr>
            </a:lvl2pPr>
            <a:lvl3pPr marL="1143000" marR="0" lvl="2" indent="-127000" algn="l" rtl="0">
              <a:lnSpc>
                <a:spcPct val="110000"/>
              </a:lnSpc>
              <a:spcBef>
                <a:spcPts val="700"/>
              </a:spcBef>
              <a:buClr>
                <a:schemeClr val="dk2"/>
              </a:buClr>
              <a:buSzPct val="100000"/>
              <a:buFont typeface="Arial"/>
              <a:buChar char="•"/>
              <a:defRPr sz="1600" b="0" i="0" u="none" strike="noStrike" cap="none">
                <a:solidFill>
                  <a:srgbClr val="595959"/>
                </a:solidFill>
                <a:latin typeface="Cabin"/>
                <a:ea typeface="Cabin"/>
                <a:cs typeface="Cabin"/>
                <a:sym typeface="Cabin"/>
              </a:defRPr>
            </a:lvl3pPr>
            <a:lvl4pPr marL="1600200" marR="0" lvl="3"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4pPr>
            <a:lvl5pPr marL="2057400" marR="0" lvl="4"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5pPr>
            <a:lvl6pPr marL="2514600" marR="0" lvl="5"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6pPr>
            <a:lvl7pPr marL="2971800" marR="0" lvl="6"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7pPr>
            <a:lvl8pPr marL="3429000" marR="0" lvl="7"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8pPr>
            <a:lvl9pPr marL="3886200" marR="0" lvl="8"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9pPr>
          </a:lstStyle>
          <a:p>
            <a:endParaRPr/>
          </a:p>
        </p:txBody>
      </p:sp>
      <p:sp>
        <p:nvSpPr>
          <p:cNvPr id="103" name="Shape 103"/>
          <p:cNvSpPr txBox="1">
            <a:spLocks noGrp="1"/>
          </p:cNvSpPr>
          <p:nvPr>
            <p:ph type="dt" idx="10"/>
          </p:nvPr>
        </p:nvSpPr>
        <p:spPr>
          <a:xfrm>
            <a:off x="1251678" y="6375678"/>
            <a:ext cx="2329800" cy="3486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04" name="Shape 104"/>
          <p:cNvSpPr txBox="1">
            <a:spLocks noGrp="1"/>
          </p:cNvSpPr>
          <p:nvPr>
            <p:ph type="ftr" idx="11"/>
          </p:nvPr>
        </p:nvSpPr>
        <p:spPr>
          <a:xfrm>
            <a:off x="4038600" y="6375678"/>
            <a:ext cx="4114800" cy="3459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05" name="Shape 105"/>
          <p:cNvSpPr txBox="1">
            <a:spLocks noGrp="1"/>
          </p:cNvSpPr>
          <p:nvPr>
            <p:ph type="sldNum" idx="12"/>
          </p:nvPr>
        </p:nvSpPr>
        <p:spPr>
          <a:xfrm>
            <a:off x="8610600" y="6375678"/>
            <a:ext cx="2819400" cy="345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595959"/>
                </a:solidFill>
                <a:latin typeface="Cabin"/>
                <a:ea typeface="Cabin"/>
                <a:cs typeface="Cabin"/>
                <a:sym typeface="Cabin"/>
              </a:rPr>
              <a:t>‹#›</a:t>
            </a:fld>
            <a:endParaRPr lang="en-US" sz="1200" b="0" i="0" u="none" strike="noStrike" cap="none">
              <a:solidFill>
                <a:srgbClr val="595959"/>
              </a:solidFill>
              <a:latin typeface="Cabin"/>
              <a:ea typeface="Cabin"/>
              <a:cs typeface="Cabin"/>
              <a:sym typeface="Cabin"/>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06"/>
        <p:cNvGrpSpPr/>
        <p:nvPr/>
      </p:nvGrpSpPr>
      <p:grpSpPr>
        <a:xfrm>
          <a:off x="0" y="0"/>
          <a:ext cx="0" cy="0"/>
          <a:chOff x="0" y="0"/>
          <a:chExt cx="0" cy="0"/>
        </a:xfrm>
      </p:grpSpPr>
      <p:sp>
        <p:nvSpPr>
          <p:cNvPr id="107" name="Shape 107" title="right scallop background shape"/>
          <p:cNvSpPr/>
          <p:nvPr/>
        </p:nvSpPr>
        <p:spPr>
          <a:xfrm>
            <a:off x="7389811" y="0"/>
            <a:ext cx="4802100" cy="6858000"/>
          </a:xfrm>
          <a:custGeom>
            <a:avLst/>
            <a:gdLst/>
            <a:ahLst/>
            <a:cxnLst/>
            <a:rect l="0" t="0" r="0" b="0"/>
            <a:pathLst>
              <a:path w="120000" h="120000" extrusionOk="0">
                <a:moveTo>
                  <a:pt x="0" y="0"/>
                </a:moveTo>
                <a:lnTo>
                  <a:pt x="120000" y="0"/>
                </a:lnTo>
                <a:lnTo>
                  <a:pt x="120000" y="120000"/>
                </a:lnTo>
                <a:lnTo>
                  <a:pt x="0" y="120000"/>
                </a:lnTo>
                <a:lnTo>
                  <a:pt x="119" y="118833"/>
                </a:lnTo>
                <a:lnTo>
                  <a:pt x="317" y="117861"/>
                </a:lnTo>
                <a:lnTo>
                  <a:pt x="555" y="116944"/>
                </a:lnTo>
                <a:lnTo>
                  <a:pt x="952" y="116194"/>
                </a:lnTo>
                <a:lnTo>
                  <a:pt x="1348" y="115444"/>
                </a:lnTo>
                <a:lnTo>
                  <a:pt x="1824" y="114805"/>
                </a:lnTo>
                <a:lnTo>
                  <a:pt x="2300" y="114138"/>
                </a:lnTo>
                <a:lnTo>
                  <a:pt x="2737" y="113527"/>
                </a:lnTo>
                <a:lnTo>
                  <a:pt x="3173" y="112833"/>
                </a:lnTo>
                <a:lnTo>
                  <a:pt x="3570" y="112111"/>
                </a:lnTo>
                <a:lnTo>
                  <a:pt x="3927" y="111305"/>
                </a:lnTo>
                <a:lnTo>
                  <a:pt x="4204" y="110444"/>
                </a:lnTo>
                <a:lnTo>
                  <a:pt x="4403" y="109388"/>
                </a:lnTo>
                <a:lnTo>
                  <a:pt x="4482" y="108194"/>
                </a:lnTo>
                <a:lnTo>
                  <a:pt x="4403" y="106972"/>
                </a:lnTo>
                <a:lnTo>
                  <a:pt x="4204" y="105972"/>
                </a:lnTo>
                <a:lnTo>
                  <a:pt x="3927" y="105055"/>
                </a:lnTo>
                <a:lnTo>
                  <a:pt x="3570" y="104222"/>
                </a:lnTo>
                <a:lnTo>
                  <a:pt x="3173" y="103500"/>
                </a:lnTo>
                <a:lnTo>
                  <a:pt x="2697" y="102833"/>
                </a:lnTo>
                <a:lnTo>
                  <a:pt x="2221" y="102194"/>
                </a:lnTo>
                <a:lnTo>
                  <a:pt x="1745" y="101527"/>
                </a:lnTo>
                <a:lnTo>
                  <a:pt x="1309" y="100833"/>
                </a:lnTo>
                <a:lnTo>
                  <a:pt x="872" y="100111"/>
                </a:lnTo>
                <a:lnTo>
                  <a:pt x="515" y="99305"/>
                </a:lnTo>
                <a:lnTo>
                  <a:pt x="277" y="98388"/>
                </a:lnTo>
                <a:lnTo>
                  <a:pt x="39" y="97333"/>
                </a:lnTo>
                <a:lnTo>
                  <a:pt x="0" y="96138"/>
                </a:lnTo>
                <a:lnTo>
                  <a:pt x="39" y="94944"/>
                </a:lnTo>
                <a:lnTo>
                  <a:pt x="277" y="93888"/>
                </a:lnTo>
                <a:lnTo>
                  <a:pt x="515" y="92972"/>
                </a:lnTo>
                <a:lnTo>
                  <a:pt x="872" y="92194"/>
                </a:lnTo>
                <a:lnTo>
                  <a:pt x="1309" y="91444"/>
                </a:lnTo>
                <a:lnTo>
                  <a:pt x="1745" y="90750"/>
                </a:lnTo>
                <a:lnTo>
                  <a:pt x="2221" y="90111"/>
                </a:lnTo>
                <a:lnTo>
                  <a:pt x="2697" y="89500"/>
                </a:lnTo>
                <a:lnTo>
                  <a:pt x="3173" y="88805"/>
                </a:lnTo>
                <a:lnTo>
                  <a:pt x="3570" y="88083"/>
                </a:lnTo>
                <a:lnTo>
                  <a:pt x="3927" y="87277"/>
                </a:lnTo>
                <a:lnTo>
                  <a:pt x="4204" y="86361"/>
                </a:lnTo>
                <a:lnTo>
                  <a:pt x="4403" y="85305"/>
                </a:lnTo>
                <a:lnTo>
                  <a:pt x="4482" y="84111"/>
                </a:lnTo>
                <a:lnTo>
                  <a:pt x="4403" y="82916"/>
                </a:lnTo>
                <a:lnTo>
                  <a:pt x="4204" y="81861"/>
                </a:lnTo>
                <a:lnTo>
                  <a:pt x="3927" y="80944"/>
                </a:lnTo>
                <a:lnTo>
                  <a:pt x="3570" y="80138"/>
                </a:lnTo>
                <a:lnTo>
                  <a:pt x="3173" y="79388"/>
                </a:lnTo>
                <a:lnTo>
                  <a:pt x="2697" y="78722"/>
                </a:lnTo>
                <a:lnTo>
                  <a:pt x="1745" y="77416"/>
                </a:lnTo>
                <a:lnTo>
                  <a:pt x="1309" y="76750"/>
                </a:lnTo>
                <a:lnTo>
                  <a:pt x="872" y="76000"/>
                </a:lnTo>
                <a:lnTo>
                  <a:pt x="515" y="75194"/>
                </a:lnTo>
                <a:lnTo>
                  <a:pt x="277" y="74277"/>
                </a:lnTo>
                <a:lnTo>
                  <a:pt x="39" y="73250"/>
                </a:lnTo>
                <a:lnTo>
                  <a:pt x="0" y="72027"/>
                </a:lnTo>
                <a:lnTo>
                  <a:pt x="39" y="70833"/>
                </a:lnTo>
                <a:lnTo>
                  <a:pt x="277" y="69777"/>
                </a:lnTo>
                <a:lnTo>
                  <a:pt x="515" y="68861"/>
                </a:lnTo>
                <a:lnTo>
                  <a:pt x="872" y="68083"/>
                </a:lnTo>
                <a:lnTo>
                  <a:pt x="1309" y="67333"/>
                </a:lnTo>
                <a:lnTo>
                  <a:pt x="1745" y="66694"/>
                </a:lnTo>
                <a:lnTo>
                  <a:pt x="2697" y="65388"/>
                </a:lnTo>
                <a:lnTo>
                  <a:pt x="3173" y="64694"/>
                </a:lnTo>
                <a:lnTo>
                  <a:pt x="3570" y="63972"/>
                </a:lnTo>
                <a:lnTo>
                  <a:pt x="3927" y="63166"/>
                </a:lnTo>
                <a:lnTo>
                  <a:pt x="4204" y="62250"/>
                </a:lnTo>
                <a:lnTo>
                  <a:pt x="4403" y="61194"/>
                </a:lnTo>
                <a:lnTo>
                  <a:pt x="4482" y="59972"/>
                </a:lnTo>
                <a:lnTo>
                  <a:pt x="4403" y="58805"/>
                </a:lnTo>
                <a:lnTo>
                  <a:pt x="4204" y="57750"/>
                </a:lnTo>
                <a:lnTo>
                  <a:pt x="3927" y="56833"/>
                </a:lnTo>
                <a:lnTo>
                  <a:pt x="3570" y="56027"/>
                </a:lnTo>
                <a:lnTo>
                  <a:pt x="3173" y="55305"/>
                </a:lnTo>
                <a:lnTo>
                  <a:pt x="2697" y="54611"/>
                </a:lnTo>
                <a:lnTo>
                  <a:pt x="2221" y="53972"/>
                </a:lnTo>
                <a:lnTo>
                  <a:pt x="1745" y="53305"/>
                </a:lnTo>
                <a:lnTo>
                  <a:pt x="1309" y="52666"/>
                </a:lnTo>
                <a:lnTo>
                  <a:pt x="872" y="51916"/>
                </a:lnTo>
                <a:lnTo>
                  <a:pt x="515" y="51138"/>
                </a:lnTo>
                <a:lnTo>
                  <a:pt x="277" y="50194"/>
                </a:lnTo>
                <a:lnTo>
                  <a:pt x="39" y="49166"/>
                </a:lnTo>
                <a:lnTo>
                  <a:pt x="0" y="47972"/>
                </a:lnTo>
                <a:lnTo>
                  <a:pt x="39" y="46750"/>
                </a:lnTo>
                <a:lnTo>
                  <a:pt x="277" y="45722"/>
                </a:lnTo>
                <a:lnTo>
                  <a:pt x="515" y="44805"/>
                </a:lnTo>
                <a:lnTo>
                  <a:pt x="872" y="43972"/>
                </a:lnTo>
                <a:lnTo>
                  <a:pt x="1309" y="43250"/>
                </a:lnTo>
                <a:lnTo>
                  <a:pt x="1745" y="42583"/>
                </a:lnTo>
                <a:lnTo>
                  <a:pt x="2221" y="41916"/>
                </a:lnTo>
                <a:lnTo>
                  <a:pt x="2697" y="41277"/>
                </a:lnTo>
                <a:lnTo>
                  <a:pt x="3173" y="40583"/>
                </a:lnTo>
                <a:lnTo>
                  <a:pt x="3570" y="39861"/>
                </a:lnTo>
                <a:lnTo>
                  <a:pt x="3927" y="39055"/>
                </a:lnTo>
                <a:lnTo>
                  <a:pt x="4204" y="38138"/>
                </a:lnTo>
                <a:lnTo>
                  <a:pt x="4403" y="37083"/>
                </a:lnTo>
                <a:lnTo>
                  <a:pt x="4482" y="35888"/>
                </a:lnTo>
                <a:lnTo>
                  <a:pt x="4403" y="34694"/>
                </a:lnTo>
                <a:lnTo>
                  <a:pt x="4204" y="33638"/>
                </a:lnTo>
                <a:lnTo>
                  <a:pt x="3927" y="32722"/>
                </a:lnTo>
                <a:lnTo>
                  <a:pt x="3570" y="31916"/>
                </a:lnTo>
                <a:lnTo>
                  <a:pt x="3173" y="31194"/>
                </a:lnTo>
                <a:lnTo>
                  <a:pt x="2697" y="30500"/>
                </a:lnTo>
                <a:lnTo>
                  <a:pt x="2221" y="29888"/>
                </a:lnTo>
                <a:lnTo>
                  <a:pt x="1745" y="29250"/>
                </a:lnTo>
                <a:lnTo>
                  <a:pt x="1309" y="28555"/>
                </a:lnTo>
                <a:lnTo>
                  <a:pt x="872" y="27805"/>
                </a:lnTo>
                <a:lnTo>
                  <a:pt x="515" y="27027"/>
                </a:lnTo>
                <a:lnTo>
                  <a:pt x="277" y="26111"/>
                </a:lnTo>
                <a:lnTo>
                  <a:pt x="39" y="25055"/>
                </a:lnTo>
                <a:lnTo>
                  <a:pt x="0" y="23861"/>
                </a:lnTo>
                <a:lnTo>
                  <a:pt x="39" y="22666"/>
                </a:lnTo>
                <a:lnTo>
                  <a:pt x="277" y="21611"/>
                </a:lnTo>
                <a:lnTo>
                  <a:pt x="515" y="20694"/>
                </a:lnTo>
                <a:lnTo>
                  <a:pt x="872" y="19888"/>
                </a:lnTo>
                <a:lnTo>
                  <a:pt x="1309" y="19166"/>
                </a:lnTo>
                <a:lnTo>
                  <a:pt x="1745" y="18472"/>
                </a:lnTo>
                <a:lnTo>
                  <a:pt x="2221" y="17805"/>
                </a:lnTo>
                <a:lnTo>
                  <a:pt x="2697" y="17166"/>
                </a:lnTo>
                <a:lnTo>
                  <a:pt x="3173" y="16500"/>
                </a:lnTo>
                <a:lnTo>
                  <a:pt x="3570" y="15777"/>
                </a:lnTo>
                <a:lnTo>
                  <a:pt x="3927" y="14944"/>
                </a:lnTo>
                <a:lnTo>
                  <a:pt x="4204" y="14027"/>
                </a:lnTo>
                <a:lnTo>
                  <a:pt x="4403" y="13027"/>
                </a:lnTo>
                <a:lnTo>
                  <a:pt x="4482" y="11777"/>
                </a:lnTo>
                <a:lnTo>
                  <a:pt x="4403" y="10611"/>
                </a:lnTo>
                <a:lnTo>
                  <a:pt x="4204" y="9555"/>
                </a:lnTo>
                <a:lnTo>
                  <a:pt x="3927" y="8694"/>
                </a:lnTo>
                <a:lnTo>
                  <a:pt x="3570" y="7888"/>
                </a:lnTo>
                <a:lnTo>
                  <a:pt x="3173" y="7166"/>
                </a:lnTo>
                <a:lnTo>
                  <a:pt x="2737" y="6472"/>
                </a:lnTo>
                <a:lnTo>
                  <a:pt x="2300" y="5861"/>
                </a:lnTo>
                <a:lnTo>
                  <a:pt x="1824" y="5194"/>
                </a:lnTo>
                <a:lnTo>
                  <a:pt x="1348" y="4555"/>
                </a:lnTo>
                <a:lnTo>
                  <a:pt x="952" y="3805"/>
                </a:lnTo>
                <a:lnTo>
                  <a:pt x="555" y="3055"/>
                </a:lnTo>
                <a:lnTo>
                  <a:pt x="317" y="2138"/>
                </a:lnTo>
                <a:lnTo>
                  <a:pt x="119" y="1166"/>
                </a:lnTo>
                <a:lnTo>
                  <a:pt x="0" y="0"/>
                </a:lnTo>
                <a:close/>
              </a:path>
            </a:pathLst>
          </a:custGeom>
          <a:solidFill>
            <a:schemeClr val="dk2"/>
          </a:solidFill>
          <a:ln>
            <a:noFill/>
          </a:ln>
        </p:spPr>
      </p:sp>
      <p:sp>
        <p:nvSpPr>
          <p:cNvPr id="108" name="Shape 108"/>
          <p:cNvSpPr txBox="1">
            <a:spLocks noGrp="1"/>
          </p:cNvSpPr>
          <p:nvPr>
            <p:ph type="title"/>
          </p:nvPr>
        </p:nvSpPr>
        <p:spPr>
          <a:xfrm>
            <a:off x="8337884" y="457199"/>
            <a:ext cx="3092100" cy="1196700"/>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accent1"/>
              </a:buClr>
              <a:buFont typeface="Cabin"/>
              <a:buNone/>
              <a:defRPr sz="1900" b="1" i="0" u="none" strike="noStrike" cap="none">
                <a:solidFill>
                  <a:schemeClr val="accent1"/>
                </a:solidFill>
                <a:latin typeface="Cabin"/>
                <a:ea typeface="Cabin"/>
                <a:cs typeface="Cabin"/>
                <a:sym typeface="Cabin"/>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09" name="Shape 109"/>
          <p:cNvSpPr txBox="1">
            <a:spLocks noGrp="1"/>
          </p:cNvSpPr>
          <p:nvPr>
            <p:ph type="body" idx="1"/>
          </p:nvPr>
        </p:nvSpPr>
        <p:spPr>
          <a:xfrm>
            <a:off x="765050" y="920376"/>
            <a:ext cx="6158400" cy="4985100"/>
          </a:xfrm>
          <a:prstGeom prst="rect">
            <a:avLst/>
          </a:prstGeom>
          <a:noFill/>
          <a:ln>
            <a:noFill/>
          </a:ln>
        </p:spPr>
        <p:txBody>
          <a:bodyPr lIns="91425" tIns="91425" rIns="91425" bIns="91425" anchor="t" anchorCtr="0"/>
          <a:lstStyle>
            <a:lvl1pPr marL="228600" marR="0" lvl="0" indent="-25400" algn="l" rtl="0">
              <a:lnSpc>
                <a:spcPct val="110000"/>
              </a:lnSpc>
              <a:spcBef>
                <a:spcPts val="700"/>
              </a:spcBef>
              <a:buClr>
                <a:schemeClr val="dk2"/>
              </a:buClr>
              <a:buSzPct val="100000"/>
              <a:buFont typeface="Arial"/>
              <a:buChar char="•"/>
              <a:defRPr sz="3200" b="0" i="0" u="none" strike="noStrike" cap="none">
                <a:solidFill>
                  <a:srgbClr val="595959"/>
                </a:solidFill>
                <a:latin typeface="Cabin"/>
                <a:ea typeface="Cabin"/>
                <a:cs typeface="Cabin"/>
                <a:sym typeface="Cabin"/>
              </a:defRPr>
            </a:lvl1pPr>
            <a:lvl2pPr marL="685800" marR="0" lvl="1" indent="-50800" algn="l" rtl="0">
              <a:lnSpc>
                <a:spcPct val="110000"/>
              </a:lnSpc>
              <a:spcBef>
                <a:spcPts val="700"/>
              </a:spcBef>
              <a:buClr>
                <a:schemeClr val="dk2"/>
              </a:buClr>
              <a:buSzPct val="100000"/>
              <a:buFont typeface="Cabin"/>
              <a:buChar char="–"/>
              <a:defRPr sz="2800" b="0" i="0" u="none" strike="noStrike" cap="none">
                <a:solidFill>
                  <a:srgbClr val="595959"/>
                </a:solidFill>
                <a:latin typeface="Cabin"/>
                <a:ea typeface="Cabin"/>
                <a:cs typeface="Cabin"/>
                <a:sym typeface="Cabin"/>
              </a:defRPr>
            </a:lvl2pPr>
            <a:lvl3pPr marL="1143000" marR="0" lvl="2" indent="-76200" algn="l" rtl="0">
              <a:lnSpc>
                <a:spcPct val="110000"/>
              </a:lnSpc>
              <a:spcBef>
                <a:spcPts val="700"/>
              </a:spcBef>
              <a:buClr>
                <a:schemeClr val="dk2"/>
              </a:buClr>
              <a:buSzPct val="100000"/>
              <a:buFont typeface="Arial"/>
              <a:buChar char="•"/>
              <a:defRPr sz="2400" b="0" i="0" u="none" strike="noStrike" cap="none">
                <a:solidFill>
                  <a:srgbClr val="595959"/>
                </a:solidFill>
                <a:latin typeface="Cabin"/>
                <a:ea typeface="Cabin"/>
                <a:cs typeface="Cabin"/>
                <a:sym typeface="Cabin"/>
              </a:defRPr>
            </a:lvl3pPr>
            <a:lvl4pPr marL="1600200" marR="0" lvl="3" indent="-101600" algn="l" rtl="0">
              <a:lnSpc>
                <a:spcPct val="110000"/>
              </a:lnSpc>
              <a:spcBef>
                <a:spcPts val="700"/>
              </a:spcBef>
              <a:buClr>
                <a:schemeClr val="dk2"/>
              </a:buClr>
              <a:buSzPct val="100000"/>
              <a:buFont typeface="Cabin"/>
              <a:buChar char="–"/>
              <a:defRPr sz="2000" b="0" i="0" u="none" strike="noStrike" cap="none">
                <a:solidFill>
                  <a:srgbClr val="595959"/>
                </a:solidFill>
                <a:latin typeface="Cabin"/>
                <a:ea typeface="Cabin"/>
                <a:cs typeface="Cabin"/>
                <a:sym typeface="Cabin"/>
              </a:defRPr>
            </a:lvl4pPr>
            <a:lvl5pPr marL="2057400" marR="0" lvl="4" indent="-101600" algn="l" rtl="0">
              <a:lnSpc>
                <a:spcPct val="110000"/>
              </a:lnSpc>
              <a:spcBef>
                <a:spcPts val="700"/>
              </a:spcBef>
              <a:buClr>
                <a:schemeClr val="dk2"/>
              </a:buClr>
              <a:buSzPct val="100000"/>
              <a:buFont typeface="Arial"/>
              <a:buChar char="•"/>
              <a:defRPr sz="2000" b="0" i="0" u="none" strike="noStrike" cap="none">
                <a:solidFill>
                  <a:srgbClr val="595959"/>
                </a:solidFill>
                <a:latin typeface="Cabin"/>
                <a:ea typeface="Cabin"/>
                <a:cs typeface="Cabin"/>
                <a:sym typeface="Cabin"/>
              </a:defRPr>
            </a:lvl5pPr>
            <a:lvl6pPr marL="2514600" marR="0" lvl="5" indent="-101600" algn="l" rtl="0">
              <a:lnSpc>
                <a:spcPct val="110000"/>
              </a:lnSpc>
              <a:spcBef>
                <a:spcPts val="700"/>
              </a:spcBef>
              <a:buClr>
                <a:schemeClr val="dk2"/>
              </a:buClr>
              <a:buSzPct val="100000"/>
              <a:buFont typeface="Cabin"/>
              <a:buChar char="–"/>
              <a:defRPr sz="2000" b="0" i="0" u="none" strike="noStrike" cap="none">
                <a:solidFill>
                  <a:srgbClr val="595959"/>
                </a:solidFill>
                <a:latin typeface="Cabin"/>
                <a:ea typeface="Cabin"/>
                <a:cs typeface="Cabin"/>
                <a:sym typeface="Cabin"/>
              </a:defRPr>
            </a:lvl6pPr>
            <a:lvl7pPr marL="2971800" marR="0" lvl="6" indent="-101600" algn="l" rtl="0">
              <a:lnSpc>
                <a:spcPct val="110000"/>
              </a:lnSpc>
              <a:spcBef>
                <a:spcPts val="700"/>
              </a:spcBef>
              <a:buClr>
                <a:schemeClr val="dk2"/>
              </a:buClr>
              <a:buSzPct val="100000"/>
              <a:buFont typeface="Arial"/>
              <a:buChar char="•"/>
              <a:defRPr sz="2000" b="0" i="0" u="none" strike="noStrike" cap="none">
                <a:solidFill>
                  <a:srgbClr val="595959"/>
                </a:solidFill>
                <a:latin typeface="Cabin"/>
                <a:ea typeface="Cabin"/>
                <a:cs typeface="Cabin"/>
                <a:sym typeface="Cabin"/>
              </a:defRPr>
            </a:lvl7pPr>
            <a:lvl8pPr marL="3429000" marR="0" lvl="7" indent="-101600" algn="l" rtl="0">
              <a:lnSpc>
                <a:spcPct val="110000"/>
              </a:lnSpc>
              <a:spcBef>
                <a:spcPts val="700"/>
              </a:spcBef>
              <a:buClr>
                <a:schemeClr val="dk2"/>
              </a:buClr>
              <a:buSzPct val="100000"/>
              <a:buFont typeface="Cabin"/>
              <a:buChar char="–"/>
              <a:defRPr sz="2000" b="0" i="0" u="none" strike="noStrike" cap="none">
                <a:solidFill>
                  <a:srgbClr val="595959"/>
                </a:solidFill>
                <a:latin typeface="Cabin"/>
                <a:ea typeface="Cabin"/>
                <a:cs typeface="Cabin"/>
                <a:sym typeface="Cabin"/>
              </a:defRPr>
            </a:lvl8pPr>
            <a:lvl9pPr marL="3886200" marR="0" lvl="8" indent="-101600" algn="l" rtl="0">
              <a:lnSpc>
                <a:spcPct val="110000"/>
              </a:lnSpc>
              <a:spcBef>
                <a:spcPts val="700"/>
              </a:spcBef>
              <a:buClr>
                <a:schemeClr val="dk2"/>
              </a:buClr>
              <a:buSzPct val="100000"/>
              <a:buFont typeface="Arial"/>
              <a:buChar char="•"/>
              <a:defRPr sz="2000" b="0" i="0" u="none" strike="noStrike" cap="none">
                <a:solidFill>
                  <a:srgbClr val="595959"/>
                </a:solidFill>
                <a:latin typeface="Cabin"/>
                <a:ea typeface="Cabin"/>
                <a:cs typeface="Cabin"/>
                <a:sym typeface="Cabin"/>
              </a:defRPr>
            </a:lvl9pPr>
          </a:lstStyle>
          <a:p>
            <a:endParaRPr/>
          </a:p>
        </p:txBody>
      </p:sp>
      <p:sp>
        <p:nvSpPr>
          <p:cNvPr id="110" name="Shape 110"/>
          <p:cNvSpPr txBox="1">
            <a:spLocks noGrp="1"/>
          </p:cNvSpPr>
          <p:nvPr>
            <p:ph type="body" idx="2"/>
          </p:nvPr>
        </p:nvSpPr>
        <p:spPr>
          <a:xfrm>
            <a:off x="8337885" y="1741335"/>
            <a:ext cx="3092100" cy="4164300"/>
          </a:xfrm>
          <a:prstGeom prst="rect">
            <a:avLst/>
          </a:prstGeom>
          <a:noFill/>
          <a:ln>
            <a:noFill/>
          </a:ln>
        </p:spPr>
        <p:txBody>
          <a:bodyPr lIns="91425" tIns="91425" rIns="91425" bIns="91425" anchor="t" anchorCtr="0"/>
          <a:lstStyle>
            <a:lvl1pPr marL="0" marR="0" lvl="0" indent="0" algn="l" rtl="0">
              <a:lnSpc>
                <a:spcPct val="120000"/>
              </a:lnSpc>
              <a:spcBef>
                <a:spcPts val="1200"/>
              </a:spcBef>
              <a:buClr>
                <a:schemeClr val="dk2"/>
              </a:buClr>
              <a:buFont typeface="Arial"/>
              <a:buNone/>
              <a:defRPr sz="1600" b="0" i="0" u="none" strike="noStrike" cap="none">
                <a:solidFill>
                  <a:schemeClr val="lt2"/>
                </a:solidFill>
                <a:latin typeface="Cabin"/>
                <a:ea typeface="Cabin"/>
                <a:cs typeface="Cabin"/>
                <a:sym typeface="Cabin"/>
              </a:defRPr>
            </a:lvl1pPr>
            <a:lvl2pPr marL="457200" marR="0" lvl="1" indent="0" algn="l" rtl="0">
              <a:lnSpc>
                <a:spcPct val="110000"/>
              </a:lnSpc>
              <a:spcBef>
                <a:spcPts val="700"/>
              </a:spcBef>
              <a:buClr>
                <a:schemeClr val="dk2"/>
              </a:buClr>
              <a:buFont typeface="Cabin"/>
              <a:buNone/>
              <a:defRPr sz="1400" b="0" i="0" u="none" strike="noStrike" cap="none">
                <a:solidFill>
                  <a:srgbClr val="595959"/>
                </a:solidFill>
                <a:latin typeface="Cabin"/>
                <a:ea typeface="Cabin"/>
                <a:cs typeface="Cabin"/>
                <a:sym typeface="Cabin"/>
              </a:defRPr>
            </a:lvl2pPr>
            <a:lvl3pPr marL="914400" marR="0" lvl="2" indent="0" algn="l" rtl="0">
              <a:lnSpc>
                <a:spcPct val="110000"/>
              </a:lnSpc>
              <a:spcBef>
                <a:spcPts val="700"/>
              </a:spcBef>
              <a:buClr>
                <a:schemeClr val="dk2"/>
              </a:buClr>
              <a:buFont typeface="Arial"/>
              <a:buNone/>
              <a:defRPr sz="1200" b="0" i="0" u="none" strike="noStrike" cap="none">
                <a:solidFill>
                  <a:srgbClr val="595959"/>
                </a:solidFill>
                <a:latin typeface="Cabin"/>
                <a:ea typeface="Cabin"/>
                <a:cs typeface="Cabin"/>
                <a:sym typeface="Cabin"/>
              </a:defRPr>
            </a:lvl3pPr>
            <a:lvl4pPr marL="1371600" marR="0" lvl="3" indent="0" algn="l" rtl="0">
              <a:lnSpc>
                <a:spcPct val="110000"/>
              </a:lnSpc>
              <a:spcBef>
                <a:spcPts val="700"/>
              </a:spcBef>
              <a:buClr>
                <a:schemeClr val="dk2"/>
              </a:buClr>
              <a:buFont typeface="Cabin"/>
              <a:buNone/>
              <a:defRPr sz="1000" b="0" i="0" u="none" strike="noStrike" cap="none">
                <a:solidFill>
                  <a:srgbClr val="595959"/>
                </a:solidFill>
                <a:latin typeface="Cabin"/>
                <a:ea typeface="Cabin"/>
                <a:cs typeface="Cabin"/>
                <a:sym typeface="Cabin"/>
              </a:defRPr>
            </a:lvl4pPr>
            <a:lvl5pPr marL="1828800" marR="0" lvl="4" indent="0" algn="l" rtl="0">
              <a:lnSpc>
                <a:spcPct val="110000"/>
              </a:lnSpc>
              <a:spcBef>
                <a:spcPts val="700"/>
              </a:spcBef>
              <a:buClr>
                <a:schemeClr val="dk2"/>
              </a:buClr>
              <a:buFont typeface="Arial"/>
              <a:buNone/>
              <a:defRPr sz="1000" b="0" i="0" u="none" strike="noStrike" cap="none">
                <a:solidFill>
                  <a:srgbClr val="595959"/>
                </a:solidFill>
                <a:latin typeface="Cabin"/>
                <a:ea typeface="Cabin"/>
                <a:cs typeface="Cabin"/>
                <a:sym typeface="Cabin"/>
              </a:defRPr>
            </a:lvl5pPr>
            <a:lvl6pPr marL="2286000" marR="0" lvl="5" indent="0" algn="l" rtl="0">
              <a:lnSpc>
                <a:spcPct val="110000"/>
              </a:lnSpc>
              <a:spcBef>
                <a:spcPts val="700"/>
              </a:spcBef>
              <a:buClr>
                <a:schemeClr val="dk2"/>
              </a:buClr>
              <a:buFont typeface="Cabin"/>
              <a:buNone/>
              <a:defRPr sz="1000" b="0" i="0" u="none" strike="noStrike" cap="none">
                <a:solidFill>
                  <a:srgbClr val="595959"/>
                </a:solidFill>
                <a:latin typeface="Cabin"/>
                <a:ea typeface="Cabin"/>
                <a:cs typeface="Cabin"/>
                <a:sym typeface="Cabin"/>
              </a:defRPr>
            </a:lvl6pPr>
            <a:lvl7pPr marL="2743200" marR="0" lvl="6" indent="0" algn="l" rtl="0">
              <a:lnSpc>
                <a:spcPct val="110000"/>
              </a:lnSpc>
              <a:spcBef>
                <a:spcPts val="700"/>
              </a:spcBef>
              <a:buClr>
                <a:schemeClr val="dk2"/>
              </a:buClr>
              <a:buFont typeface="Arial"/>
              <a:buNone/>
              <a:defRPr sz="1000" b="0" i="0" u="none" strike="noStrike" cap="none">
                <a:solidFill>
                  <a:srgbClr val="595959"/>
                </a:solidFill>
                <a:latin typeface="Cabin"/>
                <a:ea typeface="Cabin"/>
                <a:cs typeface="Cabin"/>
                <a:sym typeface="Cabin"/>
              </a:defRPr>
            </a:lvl7pPr>
            <a:lvl8pPr marL="3200400" marR="0" lvl="7" indent="0" algn="l" rtl="0">
              <a:lnSpc>
                <a:spcPct val="110000"/>
              </a:lnSpc>
              <a:spcBef>
                <a:spcPts val="700"/>
              </a:spcBef>
              <a:buClr>
                <a:schemeClr val="dk2"/>
              </a:buClr>
              <a:buFont typeface="Cabin"/>
              <a:buNone/>
              <a:defRPr sz="1000" b="0" i="0" u="none" strike="noStrike" cap="none">
                <a:solidFill>
                  <a:srgbClr val="595959"/>
                </a:solidFill>
                <a:latin typeface="Cabin"/>
                <a:ea typeface="Cabin"/>
                <a:cs typeface="Cabin"/>
                <a:sym typeface="Cabin"/>
              </a:defRPr>
            </a:lvl8pPr>
            <a:lvl9pPr marL="3657600" marR="0" lvl="8" indent="0" algn="l" rtl="0">
              <a:lnSpc>
                <a:spcPct val="110000"/>
              </a:lnSpc>
              <a:spcBef>
                <a:spcPts val="700"/>
              </a:spcBef>
              <a:buClr>
                <a:schemeClr val="dk2"/>
              </a:buClr>
              <a:buFont typeface="Arial"/>
              <a:buNone/>
              <a:defRPr sz="1000" b="0" i="0" u="none" strike="noStrike" cap="none">
                <a:solidFill>
                  <a:srgbClr val="595959"/>
                </a:solidFill>
                <a:latin typeface="Cabin"/>
                <a:ea typeface="Cabin"/>
                <a:cs typeface="Cabin"/>
                <a:sym typeface="Cabin"/>
              </a:defRPr>
            </a:lvl9pPr>
          </a:lstStyle>
          <a:p>
            <a:endParaRPr/>
          </a:p>
        </p:txBody>
      </p:sp>
      <p:sp>
        <p:nvSpPr>
          <p:cNvPr id="111" name="Shape 111"/>
          <p:cNvSpPr txBox="1">
            <a:spLocks noGrp="1"/>
          </p:cNvSpPr>
          <p:nvPr>
            <p:ph type="dt" idx="10"/>
          </p:nvPr>
        </p:nvSpPr>
        <p:spPr>
          <a:xfrm>
            <a:off x="765050" y="6375678"/>
            <a:ext cx="1233299" cy="3486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12" name="Shape 112"/>
          <p:cNvSpPr txBox="1">
            <a:spLocks noGrp="1"/>
          </p:cNvSpPr>
          <p:nvPr>
            <p:ph type="ftr" idx="11"/>
          </p:nvPr>
        </p:nvSpPr>
        <p:spPr>
          <a:xfrm>
            <a:off x="2103619" y="6375678"/>
            <a:ext cx="3482100" cy="3459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13" name="Shape 113"/>
          <p:cNvSpPr txBox="1">
            <a:spLocks noGrp="1"/>
          </p:cNvSpPr>
          <p:nvPr>
            <p:ph type="sldNum" idx="12"/>
          </p:nvPr>
        </p:nvSpPr>
        <p:spPr>
          <a:xfrm>
            <a:off x="5691014" y="6375678"/>
            <a:ext cx="1232400" cy="345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595959"/>
                </a:solidFill>
                <a:latin typeface="Cabin"/>
                <a:ea typeface="Cabin"/>
                <a:cs typeface="Cabin"/>
                <a:sym typeface="Cabin"/>
              </a:rPr>
              <a:t>‹#›</a:t>
            </a:fld>
            <a:endParaRPr lang="en-US" sz="1200" b="0" i="0" u="none" strike="noStrike" cap="none">
              <a:solidFill>
                <a:srgbClr val="595959"/>
              </a:solidFill>
              <a:latin typeface="Cabin"/>
              <a:ea typeface="Cabin"/>
              <a:cs typeface="Cabin"/>
              <a:sym typeface="Cabin"/>
            </a:endParaRPr>
          </a:p>
        </p:txBody>
      </p:sp>
      <p:sp>
        <p:nvSpPr>
          <p:cNvPr id="114" name="Shape 114" title="left edge border"/>
          <p:cNvSpPr/>
          <p:nvPr/>
        </p:nvSpPr>
        <p:spPr>
          <a:xfrm>
            <a:off x="0" y="0"/>
            <a:ext cx="283500" cy="68580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2"/>
        </a:solidFill>
        <a:effectLst/>
      </p:bgPr>
    </p:bg>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3242928" y="1073887"/>
            <a:ext cx="8187000" cy="40647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2"/>
              </a:buClr>
              <a:buFont typeface="Impact"/>
              <a:buNone/>
              <a:defRPr sz="8400" b="0" i="0" u="none" strike="noStrike" cap="none">
                <a:solidFill>
                  <a:schemeClr val="lt2"/>
                </a:solidFill>
                <a:latin typeface="Impact"/>
                <a:ea typeface="Impact"/>
                <a:cs typeface="Impact"/>
                <a:sym typeface="Impact"/>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17" name="Shape 117"/>
          <p:cNvSpPr txBox="1">
            <a:spLocks noGrp="1"/>
          </p:cNvSpPr>
          <p:nvPr>
            <p:ph type="body" idx="1"/>
          </p:nvPr>
        </p:nvSpPr>
        <p:spPr>
          <a:xfrm>
            <a:off x="3242930" y="5159780"/>
            <a:ext cx="7017600" cy="951000"/>
          </a:xfrm>
          <a:prstGeom prst="rect">
            <a:avLst/>
          </a:prstGeom>
          <a:noFill/>
          <a:ln>
            <a:noFill/>
          </a:ln>
        </p:spPr>
        <p:txBody>
          <a:bodyPr lIns="91425" tIns="91425" rIns="91425" bIns="91425" anchor="t" anchorCtr="0"/>
          <a:lstStyle>
            <a:lvl1pPr marL="0" marR="0" lvl="0" indent="0" algn="l" rtl="0">
              <a:lnSpc>
                <a:spcPct val="100000"/>
              </a:lnSpc>
              <a:spcBef>
                <a:spcPts val="700"/>
              </a:spcBef>
              <a:buClr>
                <a:schemeClr val="lt2"/>
              </a:buClr>
              <a:buFont typeface="Arial"/>
              <a:buNone/>
              <a:defRPr sz="2000" b="1" i="0" u="none" strike="noStrike" cap="none">
                <a:solidFill>
                  <a:schemeClr val="accent1"/>
                </a:solidFill>
                <a:latin typeface="Cabin"/>
                <a:ea typeface="Cabin"/>
                <a:cs typeface="Cabin"/>
                <a:sym typeface="Cabin"/>
              </a:defRPr>
            </a:lvl1pPr>
            <a:lvl2pPr marL="457200" marR="0" lvl="1" indent="0" algn="l" rtl="0">
              <a:lnSpc>
                <a:spcPct val="110000"/>
              </a:lnSpc>
              <a:spcBef>
                <a:spcPts val="700"/>
              </a:spcBef>
              <a:buClr>
                <a:schemeClr val="lt2"/>
              </a:buClr>
              <a:buFont typeface="Cabin"/>
              <a:buNone/>
              <a:defRPr sz="2000" b="0" i="0" u="none" strike="noStrike" cap="none">
                <a:solidFill>
                  <a:schemeClr val="lt1"/>
                </a:solidFill>
                <a:latin typeface="Cabin"/>
                <a:ea typeface="Cabin"/>
                <a:cs typeface="Cabin"/>
                <a:sym typeface="Cabin"/>
              </a:defRPr>
            </a:lvl2pPr>
            <a:lvl3pPr marL="914400" marR="0" lvl="2" indent="0" algn="l" rtl="0">
              <a:lnSpc>
                <a:spcPct val="110000"/>
              </a:lnSpc>
              <a:spcBef>
                <a:spcPts val="700"/>
              </a:spcBef>
              <a:buClr>
                <a:schemeClr val="lt2"/>
              </a:buClr>
              <a:buFont typeface="Arial"/>
              <a:buNone/>
              <a:defRPr sz="1800" b="0" i="0" u="none" strike="noStrike" cap="none">
                <a:solidFill>
                  <a:schemeClr val="lt1"/>
                </a:solidFill>
                <a:latin typeface="Cabin"/>
                <a:ea typeface="Cabin"/>
                <a:cs typeface="Cabin"/>
                <a:sym typeface="Cabin"/>
              </a:defRPr>
            </a:lvl3pPr>
            <a:lvl4pPr marL="1371600" marR="0" lvl="3" indent="0" algn="l" rtl="0">
              <a:lnSpc>
                <a:spcPct val="110000"/>
              </a:lnSpc>
              <a:spcBef>
                <a:spcPts val="700"/>
              </a:spcBef>
              <a:buClr>
                <a:schemeClr val="lt2"/>
              </a:buClr>
              <a:buFont typeface="Cabin"/>
              <a:buNone/>
              <a:defRPr sz="1600" b="0" i="0" u="none" strike="noStrike" cap="none">
                <a:solidFill>
                  <a:schemeClr val="lt1"/>
                </a:solidFill>
                <a:latin typeface="Cabin"/>
                <a:ea typeface="Cabin"/>
                <a:cs typeface="Cabin"/>
                <a:sym typeface="Cabin"/>
              </a:defRPr>
            </a:lvl4pPr>
            <a:lvl5pPr marL="1828800" marR="0" lvl="4" indent="0" algn="l" rtl="0">
              <a:lnSpc>
                <a:spcPct val="110000"/>
              </a:lnSpc>
              <a:spcBef>
                <a:spcPts val="700"/>
              </a:spcBef>
              <a:buClr>
                <a:schemeClr val="lt2"/>
              </a:buClr>
              <a:buFont typeface="Arial"/>
              <a:buNone/>
              <a:defRPr sz="1600" b="0" i="0" u="none" strike="noStrike" cap="none">
                <a:solidFill>
                  <a:schemeClr val="lt1"/>
                </a:solidFill>
                <a:latin typeface="Cabin"/>
                <a:ea typeface="Cabin"/>
                <a:cs typeface="Cabin"/>
                <a:sym typeface="Cabin"/>
              </a:defRPr>
            </a:lvl5pPr>
            <a:lvl6pPr marL="2286000" marR="0" lvl="5" indent="0" algn="l" rtl="0">
              <a:lnSpc>
                <a:spcPct val="110000"/>
              </a:lnSpc>
              <a:spcBef>
                <a:spcPts val="700"/>
              </a:spcBef>
              <a:buClr>
                <a:schemeClr val="lt2"/>
              </a:buClr>
              <a:buFont typeface="Cabin"/>
              <a:buNone/>
              <a:defRPr sz="1600" b="0" i="0" u="none" strike="noStrike" cap="none">
                <a:solidFill>
                  <a:schemeClr val="lt1"/>
                </a:solidFill>
                <a:latin typeface="Cabin"/>
                <a:ea typeface="Cabin"/>
                <a:cs typeface="Cabin"/>
                <a:sym typeface="Cabin"/>
              </a:defRPr>
            </a:lvl6pPr>
            <a:lvl7pPr marL="2743200" marR="0" lvl="6" indent="0" algn="l" rtl="0">
              <a:lnSpc>
                <a:spcPct val="110000"/>
              </a:lnSpc>
              <a:spcBef>
                <a:spcPts val="700"/>
              </a:spcBef>
              <a:buClr>
                <a:schemeClr val="lt2"/>
              </a:buClr>
              <a:buFont typeface="Arial"/>
              <a:buNone/>
              <a:defRPr sz="1600" b="0" i="0" u="none" strike="noStrike" cap="none">
                <a:solidFill>
                  <a:schemeClr val="lt1"/>
                </a:solidFill>
                <a:latin typeface="Cabin"/>
                <a:ea typeface="Cabin"/>
                <a:cs typeface="Cabin"/>
                <a:sym typeface="Cabin"/>
              </a:defRPr>
            </a:lvl7pPr>
            <a:lvl8pPr marL="3200400" marR="0" lvl="7" indent="0" algn="l" rtl="0">
              <a:lnSpc>
                <a:spcPct val="110000"/>
              </a:lnSpc>
              <a:spcBef>
                <a:spcPts val="700"/>
              </a:spcBef>
              <a:buClr>
                <a:schemeClr val="lt2"/>
              </a:buClr>
              <a:buFont typeface="Cabin"/>
              <a:buNone/>
              <a:defRPr sz="1600" b="0" i="0" u="none" strike="noStrike" cap="none">
                <a:solidFill>
                  <a:schemeClr val="lt1"/>
                </a:solidFill>
                <a:latin typeface="Cabin"/>
                <a:ea typeface="Cabin"/>
                <a:cs typeface="Cabin"/>
                <a:sym typeface="Cabin"/>
              </a:defRPr>
            </a:lvl8pPr>
            <a:lvl9pPr marL="3657600" marR="0" lvl="8" indent="0" algn="l" rtl="0">
              <a:lnSpc>
                <a:spcPct val="110000"/>
              </a:lnSpc>
              <a:spcBef>
                <a:spcPts val="700"/>
              </a:spcBef>
              <a:buClr>
                <a:schemeClr val="lt2"/>
              </a:buClr>
              <a:buFont typeface="Arial"/>
              <a:buNone/>
              <a:defRPr sz="1600" b="0" i="0" u="none" strike="noStrike" cap="none">
                <a:solidFill>
                  <a:schemeClr val="lt1"/>
                </a:solidFill>
                <a:latin typeface="Cabin"/>
                <a:ea typeface="Cabin"/>
                <a:cs typeface="Cabin"/>
                <a:sym typeface="Cabin"/>
              </a:defRPr>
            </a:lvl9pPr>
          </a:lstStyle>
          <a:p>
            <a:endParaRPr/>
          </a:p>
        </p:txBody>
      </p:sp>
      <p:sp>
        <p:nvSpPr>
          <p:cNvPr id="118" name="Shape 118"/>
          <p:cNvSpPr txBox="1">
            <a:spLocks noGrp="1"/>
          </p:cNvSpPr>
          <p:nvPr>
            <p:ph type="dt" idx="10"/>
          </p:nvPr>
        </p:nvSpPr>
        <p:spPr>
          <a:xfrm>
            <a:off x="3236546" y="6375678"/>
            <a:ext cx="1494000" cy="348600"/>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2"/>
                </a:solidFill>
                <a:latin typeface="Cabin"/>
                <a:ea typeface="Cabin"/>
                <a:cs typeface="Cabin"/>
                <a:sym typeface="Cabin"/>
              </a:defRPr>
            </a:lvl1pPr>
            <a:lvl2pPr marL="457200" marR="0" lvl="1" indent="0" algn="l" rtl="0">
              <a:spcBef>
                <a:spcPts val="0"/>
              </a:spcBef>
              <a:buNone/>
              <a:defRPr sz="1800" b="0" i="0" u="none" strike="noStrike" cap="none">
                <a:solidFill>
                  <a:schemeClr val="lt1"/>
                </a:solidFill>
                <a:latin typeface="Cabin"/>
                <a:ea typeface="Cabin"/>
                <a:cs typeface="Cabin"/>
                <a:sym typeface="Cabin"/>
              </a:defRPr>
            </a:lvl2pPr>
            <a:lvl3pPr marL="914400" marR="0" lvl="2" indent="0" algn="l" rtl="0">
              <a:spcBef>
                <a:spcPts val="0"/>
              </a:spcBef>
              <a:buNone/>
              <a:defRPr sz="1800" b="0" i="0" u="none" strike="noStrike" cap="none">
                <a:solidFill>
                  <a:schemeClr val="lt1"/>
                </a:solidFill>
                <a:latin typeface="Cabin"/>
                <a:ea typeface="Cabin"/>
                <a:cs typeface="Cabin"/>
                <a:sym typeface="Cabin"/>
              </a:defRPr>
            </a:lvl3pPr>
            <a:lvl4pPr marL="1371600" marR="0" lvl="3" indent="0" algn="l" rtl="0">
              <a:spcBef>
                <a:spcPts val="0"/>
              </a:spcBef>
              <a:buNone/>
              <a:defRPr sz="1800" b="0" i="0" u="none" strike="noStrike" cap="none">
                <a:solidFill>
                  <a:schemeClr val="lt1"/>
                </a:solidFill>
                <a:latin typeface="Cabin"/>
                <a:ea typeface="Cabin"/>
                <a:cs typeface="Cabin"/>
                <a:sym typeface="Cabin"/>
              </a:defRPr>
            </a:lvl4pPr>
            <a:lvl5pPr marL="1828800" marR="0" lvl="4" indent="0" algn="l" rtl="0">
              <a:spcBef>
                <a:spcPts val="0"/>
              </a:spcBef>
              <a:buNone/>
              <a:defRPr sz="1800" b="0" i="0" u="none" strike="noStrike" cap="none">
                <a:solidFill>
                  <a:schemeClr val="lt1"/>
                </a:solidFill>
                <a:latin typeface="Cabin"/>
                <a:ea typeface="Cabin"/>
                <a:cs typeface="Cabin"/>
                <a:sym typeface="Cabin"/>
              </a:defRPr>
            </a:lvl5pPr>
            <a:lvl6pPr marL="2286000" marR="0" lvl="5" indent="0" algn="l" rtl="0">
              <a:spcBef>
                <a:spcPts val="0"/>
              </a:spcBef>
              <a:buNone/>
              <a:defRPr sz="1800" b="0" i="0" u="none" strike="noStrike" cap="none">
                <a:solidFill>
                  <a:schemeClr val="lt1"/>
                </a:solidFill>
                <a:latin typeface="Cabin"/>
                <a:ea typeface="Cabin"/>
                <a:cs typeface="Cabin"/>
                <a:sym typeface="Cabin"/>
              </a:defRPr>
            </a:lvl6pPr>
            <a:lvl7pPr marL="2743200" marR="0" lvl="6" indent="0" algn="l" rtl="0">
              <a:spcBef>
                <a:spcPts val="0"/>
              </a:spcBef>
              <a:buNone/>
              <a:defRPr sz="1800" b="0" i="0" u="none" strike="noStrike" cap="none">
                <a:solidFill>
                  <a:schemeClr val="lt1"/>
                </a:solidFill>
                <a:latin typeface="Cabin"/>
                <a:ea typeface="Cabin"/>
                <a:cs typeface="Cabin"/>
                <a:sym typeface="Cabin"/>
              </a:defRPr>
            </a:lvl7pPr>
            <a:lvl8pPr marL="3200400" marR="0" lvl="7" indent="0" algn="l" rtl="0">
              <a:spcBef>
                <a:spcPts val="0"/>
              </a:spcBef>
              <a:buNone/>
              <a:defRPr sz="1800" b="0" i="0" u="none" strike="noStrike" cap="none">
                <a:solidFill>
                  <a:schemeClr val="lt1"/>
                </a:solidFill>
                <a:latin typeface="Cabin"/>
                <a:ea typeface="Cabin"/>
                <a:cs typeface="Cabin"/>
                <a:sym typeface="Cabin"/>
              </a:defRPr>
            </a:lvl8pPr>
            <a:lvl9pPr marL="3657600" marR="0" lvl="8" indent="0" algn="l" rtl="0">
              <a:spcBef>
                <a:spcPts val="0"/>
              </a:spcBef>
              <a:buNone/>
              <a:defRPr sz="1800" b="0" i="0" u="none" strike="noStrike" cap="none">
                <a:solidFill>
                  <a:schemeClr val="lt1"/>
                </a:solidFill>
                <a:latin typeface="Cabin"/>
                <a:ea typeface="Cabin"/>
                <a:cs typeface="Cabin"/>
                <a:sym typeface="Cabin"/>
              </a:defRPr>
            </a:lvl9pPr>
          </a:lstStyle>
          <a:p>
            <a:endParaRPr/>
          </a:p>
        </p:txBody>
      </p:sp>
      <p:sp>
        <p:nvSpPr>
          <p:cNvPr id="119" name="Shape 119"/>
          <p:cNvSpPr txBox="1">
            <a:spLocks noGrp="1"/>
          </p:cNvSpPr>
          <p:nvPr>
            <p:ph type="ftr" idx="11"/>
          </p:nvPr>
        </p:nvSpPr>
        <p:spPr>
          <a:xfrm>
            <a:off x="5279064" y="6375678"/>
            <a:ext cx="4114800" cy="345900"/>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2"/>
                </a:solidFill>
                <a:latin typeface="Cabin"/>
                <a:ea typeface="Cabin"/>
                <a:cs typeface="Cabin"/>
                <a:sym typeface="Cabin"/>
              </a:defRPr>
            </a:lvl1pPr>
            <a:lvl2pPr marL="457200" marR="0" lvl="1" indent="0" algn="l" rtl="0">
              <a:spcBef>
                <a:spcPts val="0"/>
              </a:spcBef>
              <a:buNone/>
              <a:defRPr sz="1800" b="0" i="0" u="none" strike="noStrike" cap="none">
                <a:solidFill>
                  <a:schemeClr val="lt1"/>
                </a:solidFill>
                <a:latin typeface="Cabin"/>
                <a:ea typeface="Cabin"/>
                <a:cs typeface="Cabin"/>
                <a:sym typeface="Cabin"/>
              </a:defRPr>
            </a:lvl2pPr>
            <a:lvl3pPr marL="914400" marR="0" lvl="2" indent="0" algn="l" rtl="0">
              <a:spcBef>
                <a:spcPts val="0"/>
              </a:spcBef>
              <a:buNone/>
              <a:defRPr sz="1800" b="0" i="0" u="none" strike="noStrike" cap="none">
                <a:solidFill>
                  <a:schemeClr val="lt1"/>
                </a:solidFill>
                <a:latin typeface="Cabin"/>
                <a:ea typeface="Cabin"/>
                <a:cs typeface="Cabin"/>
                <a:sym typeface="Cabin"/>
              </a:defRPr>
            </a:lvl3pPr>
            <a:lvl4pPr marL="1371600" marR="0" lvl="3" indent="0" algn="l" rtl="0">
              <a:spcBef>
                <a:spcPts val="0"/>
              </a:spcBef>
              <a:buNone/>
              <a:defRPr sz="1800" b="0" i="0" u="none" strike="noStrike" cap="none">
                <a:solidFill>
                  <a:schemeClr val="lt1"/>
                </a:solidFill>
                <a:latin typeface="Cabin"/>
                <a:ea typeface="Cabin"/>
                <a:cs typeface="Cabin"/>
                <a:sym typeface="Cabin"/>
              </a:defRPr>
            </a:lvl4pPr>
            <a:lvl5pPr marL="1828800" marR="0" lvl="4" indent="0" algn="l" rtl="0">
              <a:spcBef>
                <a:spcPts val="0"/>
              </a:spcBef>
              <a:buNone/>
              <a:defRPr sz="1800" b="0" i="0" u="none" strike="noStrike" cap="none">
                <a:solidFill>
                  <a:schemeClr val="lt1"/>
                </a:solidFill>
                <a:latin typeface="Cabin"/>
                <a:ea typeface="Cabin"/>
                <a:cs typeface="Cabin"/>
                <a:sym typeface="Cabin"/>
              </a:defRPr>
            </a:lvl5pPr>
            <a:lvl6pPr marL="2286000" marR="0" lvl="5" indent="0" algn="l" rtl="0">
              <a:spcBef>
                <a:spcPts val="0"/>
              </a:spcBef>
              <a:buNone/>
              <a:defRPr sz="1800" b="0" i="0" u="none" strike="noStrike" cap="none">
                <a:solidFill>
                  <a:schemeClr val="lt1"/>
                </a:solidFill>
                <a:latin typeface="Cabin"/>
                <a:ea typeface="Cabin"/>
                <a:cs typeface="Cabin"/>
                <a:sym typeface="Cabin"/>
              </a:defRPr>
            </a:lvl6pPr>
            <a:lvl7pPr marL="2743200" marR="0" lvl="6" indent="0" algn="l" rtl="0">
              <a:spcBef>
                <a:spcPts val="0"/>
              </a:spcBef>
              <a:buNone/>
              <a:defRPr sz="1800" b="0" i="0" u="none" strike="noStrike" cap="none">
                <a:solidFill>
                  <a:schemeClr val="lt1"/>
                </a:solidFill>
                <a:latin typeface="Cabin"/>
                <a:ea typeface="Cabin"/>
                <a:cs typeface="Cabin"/>
                <a:sym typeface="Cabin"/>
              </a:defRPr>
            </a:lvl7pPr>
            <a:lvl8pPr marL="3200400" marR="0" lvl="7" indent="0" algn="l" rtl="0">
              <a:spcBef>
                <a:spcPts val="0"/>
              </a:spcBef>
              <a:buNone/>
              <a:defRPr sz="1800" b="0" i="0" u="none" strike="noStrike" cap="none">
                <a:solidFill>
                  <a:schemeClr val="lt1"/>
                </a:solidFill>
                <a:latin typeface="Cabin"/>
                <a:ea typeface="Cabin"/>
                <a:cs typeface="Cabin"/>
                <a:sym typeface="Cabin"/>
              </a:defRPr>
            </a:lvl8pPr>
            <a:lvl9pPr marL="3657600" marR="0" lvl="8" indent="0" algn="l" rtl="0">
              <a:spcBef>
                <a:spcPts val="0"/>
              </a:spcBef>
              <a:buNone/>
              <a:defRPr sz="1800" b="0" i="0" u="none" strike="noStrike" cap="none">
                <a:solidFill>
                  <a:schemeClr val="lt1"/>
                </a:solidFill>
                <a:latin typeface="Cabin"/>
                <a:ea typeface="Cabin"/>
                <a:cs typeface="Cabin"/>
                <a:sym typeface="Cabin"/>
              </a:defRPr>
            </a:lvl9pPr>
          </a:lstStyle>
          <a:p>
            <a:endParaRPr/>
          </a:p>
        </p:txBody>
      </p:sp>
      <p:sp>
        <p:nvSpPr>
          <p:cNvPr id="120" name="Shape 120"/>
          <p:cNvSpPr txBox="1">
            <a:spLocks noGrp="1"/>
          </p:cNvSpPr>
          <p:nvPr>
            <p:ph type="sldNum" idx="12"/>
          </p:nvPr>
        </p:nvSpPr>
        <p:spPr>
          <a:xfrm>
            <a:off x="9942434" y="6375678"/>
            <a:ext cx="1487700" cy="345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u="none">
                <a:solidFill>
                  <a:schemeClr val="lt2"/>
                </a:solidFill>
                <a:latin typeface="Cabin"/>
                <a:ea typeface="Cabin"/>
                <a:cs typeface="Cabin"/>
                <a:sym typeface="Cabin"/>
              </a:rPr>
              <a:t>‹#›</a:t>
            </a:fld>
            <a:endParaRPr lang="en-US" sz="1200" b="0" u="none">
              <a:solidFill>
                <a:schemeClr val="lt2"/>
              </a:solidFill>
              <a:latin typeface="Cabin"/>
              <a:ea typeface="Cabin"/>
              <a:cs typeface="Cabin"/>
              <a:sym typeface="Cabin"/>
            </a:endParaRPr>
          </a:p>
        </p:txBody>
      </p:sp>
      <p:grpSp>
        <p:nvGrpSpPr>
          <p:cNvPr id="121" name="Shape 121" title="left scallop shape"/>
          <p:cNvGrpSpPr/>
          <p:nvPr/>
        </p:nvGrpSpPr>
        <p:grpSpPr>
          <a:xfrm>
            <a:off x="0" y="0"/>
            <a:ext cx="2814600" cy="6858000"/>
            <a:chOff x="0" y="0"/>
            <a:chExt cx="2814600" cy="6858000"/>
          </a:xfrm>
        </p:grpSpPr>
        <p:sp>
          <p:nvSpPr>
            <p:cNvPr id="122" name="Shape 122" title="left scallop shape"/>
            <p:cNvSpPr/>
            <p:nvPr/>
          </p:nvSpPr>
          <p:spPr>
            <a:xfrm>
              <a:off x="0" y="0"/>
              <a:ext cx="2814600" cy="6858000"/>
            </a:xfrm>
            <a:custGeom>
              <a:avLst/>
              <a:gdLst/>
              <a:ahLst/>
              <a:cxnLst/>
              <a:rect l="0" t="0" r="0" b="0"/>
              <a:pathLst>
                <a:path w="120000" h="120000" extrusionOk="0">
                  <a:moveTo>
                    <a:pt x="0" y="0"/>
                  </a:moveTo>
                  <a:lnTo>
                    <a:pt x="60304" y="0"/>
                  </a:lnTo>
                  <a:lnTo>
                    <a:pt x="61319" y="1555"/>
                  </a:lnTo>
                  <a:lnTo>
                    <a:pt x="62335" y="3083"/>
                  </a:lnTo>
                  <a:lnTo>
                    <a:pt x="63485" y="4583"/>
                  </a:lnTo>
                  <a:lnTo>
                    <a:pt x="64771" y="6027"/>
                  </a:lnTo>
                  <a:lnTo>
                    <a:pt x="66328" y="7388"/>
                  </a:lnTo>
                  <a:lnTo>
                    <a:pt x="68155" y="8666"/>
                  </a:lnTo>
                  <a:lnTo>
                    <a:pt x="70118" y="9750"/>
                  </a:lnTo>
                  <a:lnTo>
                    <a:pt x="72351" y="10750"/>
                  </a:lnTo>
                  <a:lnTo>
                    <a:pt x="74788" y="11722"/>
                  </a:lnTo>
                  <a:lnTo>
                    <a:pt x="77495" y="12666"/>
                  </a:lnTo>
                  <a:lnTo>
                    <a:pt x="80203" y="13527"/>
                  </a:lnTo>
                  <a:lnTo>
                    <a:pt x="83045" y="14444"/>
                  </a:lnTo>
                  <a:lnTo>
                    <a:pt x="85956" y="15305"/>
                  </a:lnTo>
                  <a:lnTo>
                    <a:pt x="88730" y="16222"/>
                  </a:lnTo>
                  <a:lnTo>
                    <a:pt x="91505" y="17138"/>
                  </a:lnTo>
                  <a:lnTo>
                    <a:pt x="94077" y="18083"/>
                  </a:lnTo>
                  <a:lnTo>
                    <a:pt x="96446" y="19083"/>
                  </a:lnTo>
                  <a:lnTo>
                    <a:pt x="98544" y="20138"/>
                  </a:lnTo>
                  <a:lnTo>
                    <a:pt x="100439" y="21250"/>
                  </a:lnTo>
                  <a:lnTo>
                    <a:pt x="101861" y="22444"/>
                  </a:lnTo>
                  <a:lnTo>
                    <a:pt x="102944" y="23777"/>
                  </a:lnTo>
                  <a:lnTo>
                    <a:pt x="103553" y="25194"/>
                  </a:lnTo>
                  <a:lnTo>
                    <a:pt x="103824" y="26666"/>
                  </a:lnTo>
                  <a:lnTo>
                    <a:pt x="103824" y="28138"/>
                  </a:lnTo>
                  <a:lnTo>
                    <a:pt x="103553" y="29666"/>
                  </a:lnTo>
                  <a:lnTo>
                    <a:pt x="103079" y="31250"/>
                  </a:lnTo>
                  <a:lnTo>
                    <a:pt x="102538" y="32805"/>
                  </a:lnTo>
                  <a:lnTo>
                    <a:pt x="102064" y="34361"/>
                  </a:lnTo>
                  <a:lnTo>
                    <a:pt x="101590" y="35916"/>
                  </a:lnTo>
                  <a:lnTo>
                    <a:pt x="101252" y="37500"/>
                  </a:lnTo>
                  <a:lnTo>
                    <a:pt x="101116" y="39027"/>
                  </a:lnTo>
                  <a:lnTo>
                    <a:pt x="101319" y="40500"/>
                  </a:lnTo>
                  <a:lnTo>
                    <a:pt x="101793" y="41972"/>
                  </a:lnTo>
                  <a:lnTo>
                    <a:pt x="102673" y="43333"/>
                  </a:lnTo>
                  <a:lnTo>
                    <a:pt x="103891" y="44722"/>
                  </a:lnTo>
                  <a:lnTo>
                    <a:pt x="105380" y="46083"/>
                  </a:lnTo>
                  <a:lnTo>
                    <a:pt x="107140" y="47444"/>
                  </a:lnTo>
                  <a:lnTo>
                    <a:pt x="109035" y="48805"/>
                  </a:lnTo>
                  <a:lnTo>
                    <a:pt x="110998" y="50194"/>
                  </a:lnTo>
                  <a:lnTo>
                    <a:pt x="112961" y="51527"/>
                  </a:lnTo>
                  <a:lnTo>
                    <a:pt x="114788" y="52916"/>
                  </a:lnTo>
                  <a:lnTo>
                    <a:pt x="116480" y="54277"/>
                  </a:lnTo>
                  <a:lnTo>
                    <a:pt x="117901" y="55722"/>
                  </a:lnTo>
                  <a:lnTo>
                    <a:pt x="119052" y="57138"/>
                  </a:lnTo>
                  <a:lnTo>
                    <a:pt x="119729" y="58555"/>
                  </a:lnTo>
                  <a:lnTo>
                    <a:pt x="120000" y="60000"/>
                  </a:lnTo>
                  <a:lnTo>
                    <a:pt x="119729" y="61444"/>
                  </a:lnTo>
                  <a:lnTo>
                    <a:pt x="119052" y="62861"/>
                  </a:lnTo>
                  <a:lnTo>
                    <a:pt x="117901" y="64277"/>
                  </a:lnTo>
                  <a:lnTo>
                    <a:pt x="116480" y="65722"/>
                  </a:lnTo>
                  <a:lnTo>
                    <a:pt x="114788" y="67083"/>
                  </a:lnTo>
                  <a:lnTo>
                    <a:pt x="112961" y="68472"/>
                  </a:lnTo>
                  <a:lnTo>
                    <a:pt x="110998" y="69805"/>
                  </a:lnTo>
                  <a:lnTo>
                    <a:pt x="109035" y="71194"/>
                  </a:lnTo>
                  <a:lnTo>
                    <a:pt x="107140" y="72555"/>
                  </a:lnTo>
                  <a:lnTo>
                    <a:pt x="105380" y="73916"/>
                  </a:lnTo>
                  <a:lnTo>
                    <a:pt x="103891" y="75277"/>
                  </a:lnTo>
                  <a:lnTo>
                    <a:pt x="102673" y="76666"/>
                  </a:lnTo>
                  <a:lnTo>
                    <a:pt x="101793" y="78027"/>
                  </a:lnTo>
                  <a:lnTo>
                    <a:pt x="101319" y="79500"/>
                  </a:lnTo>
                  <a:lnTo>
                    <a:pt x="101116" y="80972"/>
                  </a:lnTo>
                  <a:lnTo>
                    <a:pt x="101252" y="82500"/>
                  </a:lnTo>
                  <a:lnTo>
                    <a:pt x="101590" y="84083"/>
                  </a:lnTo>
                  <a:lnTo>
                    <a:pt x="102064" y="85638"/>
                  </a:lnTo>
                  <a:lnTo>
                    <a:pt x="102538" y="87194"/>
                  </a:lnTo>
                  <a:lnTo>
                    <a:pt x="103079" y="88750"/>
                  </a:lnTo>
                  <a:lnTo>
                    <a:pt x="103553" y="90333"/>
                  </a:lnTo>
                  <a:lnTo>
                    <a:pt x="103824" y="91861"/>
                  </a:lnTo>
                  <a:lnTo>
                    <a:pt x="103824" y="93333"/>
                  </a:lnTo>
                  <a:lnTo>
                    <a:pt x="103553" y="94805"/>
                  </a:lnTo>
                  <a:lnTo>
                    <a:pt x="102944" y="96222"/>
                  </a:lnTo>
                  <a:lnTo>
                    <a:pt x="101861" y="97555"/>
                  </a:lnTo>
                  <a:lnTo>
                    <a:pt x="100439" y="98750"/>
                  </a:lnTo>
                  <a:lnTo>
                    <a:pt x="98544" y="99861"/>
                  </a:lnTo>
                  <a:lnTo>
                    <a:pt x="96446" y="100916"/>
                  </a:lnTo>
                  <a:lnTo>
                    <a:pt x="94077" y="101916"/>
                  </a:lnTo>
                  <a:lnTo>
                    <a:pt x="91505" y="102861"/>
                  </a:lnTo>
                  <a:lnTo>
                    <a:pt x="88730" y="103777"/>
                  </a:lnTo>
                  <a:lnTo>
                    <a:pt x="85956" y="104694"/>
                  </a:lnTo>
                  <a:lnTo>
                    <a:pt x="83045" y="105555"/>
                  </a:lnTo>
                  <a:lnTo>
                    <a:pt x="80203" y="106472"/>
                  </a:lnTo>
                  <a:lnTo>
                    <a:pt x="77495" y="107333"/>
                  </a:lnTo>
                  <a:lnTo>
                    <a:pt x="74788" y="108277"/>
                  </a:lnTo>
                  <a:lnTo>
                    <a:pt x="72351" y="109250"/>
                  </a:lnTo>
                  <a:lnTo>
                    <a:pt x="70118" y="110250"/>
                  </a:lnTo>
                  <a:lnTo>
                    <a:pt x="68155" y="111333"/>
                  </a:lnTo>
                  <a:lnTo>
                    <a:pt x="66328" y="112611"/>
                  </a:lnTo>
                  <a:lnTo>
                    <a:pt x="64771" y="113972"/>
                  </a:lnTo>
                  <a:lnTo>
                    <a:pt x="63485" y="115416"/>
                  </a:lnTo>
                  <a:lnTo>
                    <a:pt x="62335" y="116916"/>
                  </a:lnTo>
                  <a:lnTo>
                    <a:pt x="61319" y="118444"/>
                  </a:lnTo>
                  <a:lnTo>
                    <a:pt x="60304" y="120000"/>
                  </a:lnTo>
                  <a:lnTo>
                    <a:pt x="0" y="120000"/>
                  </a:lnTo>
                  <a:lnTo>
                    <a:pt x="0" y="0"/>
                  </a:lnTo>
                  <a:close/>
                </a:path>
              </a:pathLst>
            </a:custGeom>
            <a:solidFill>
              <a:schemeClr val="lt2"/>
            </a:solidFill>
            <a:ln>
              <a:noFill/>
            </a:ln>
          </p:spPr>
        </p:sp>
        <p:sp>
          <p:nvSpPr>
            <p:cNvPr id="123" name="Shape 123" title="left scallop inline"/>
            <p:cNvSpPr/>
            <p:nvPr/>
          </p:nvSpPr>
          <p:spPr>
            <a:xfrm>
              <a:off x="874382" y="0"/>
              <a:ext cx="1646100" cy="6858000"/>
            </a:xfrm>
            <a:custGeom>
              <a:avLst/>
              <a:gdLst/>
              <a:ahLst/>
              <a:cxnLst/>
              <a:rect l="0" t="0" r="0" b="0"/>
              <a:pathLst>
                <a:path w="120000" h="120000" extrusionOk="0">
                  <a:moveTo>
                    <a:pt x="0" y="0"/>
                  </a:moveTo>
                  <a:lnTo>
                    <a:pt x="19787" y="0"/>
                  </a:lnTo>
                  <a:lnTo>
                    <a:pt x="21755" y="1527"/>
                  </a:lnTo>
                  <a:lnTo>
                    <a:pt x="23606" y="3055"/>
                  </a:lnTo>
                  <a:lnTo>
                    <a:pt x="25458" y="4611"/>
                  </a:lnTo>
                  <a:lnTo>
                    <a:pt x="27078" y="6194"/>
                  </a:lnTo>
                  <a:lnTo>
                    <a:pt x="29045" y="7722"/>
                  </a:lnTo>
                  <a:lnTo>
                    <a:pt x="31128" y="9194"/>
                  </a:lnTo>
                  <a:lnTo>
                    <a:pt x="33789" y="10583"/>
                  </a:lnTo>
                  <a:lnTo>
                    <a:pt x="36914" y="11861"/>
                  </a:lnTo>
                  <a:lnTo>
                    <a:pt x="40385" y="12944"/>
                  </a:lnTo>
                  <a:lnTo>
                    <a:pt x="44204" y="13972"/>
                  </a:lnTo>
                  <a:lnTo>
                    <a:pt x="48601" y="14916"/>
                  </a:lnTo>
                  <a:lnTo>
                    <a:pt x="53230" y="15861"/>
                  </a:lnTo>
                  <a:lnTo>
                    <a:pt x="58090" y="16750"/>
                  </a:lnTo>
                  <a:lnTo>
                    <a:pt x="62950" y="17638"/>
                  </a:lnTo>
                  <a:lnTo>
                    <a:pt x="67926" y="18555"/>
                  </a:lnTo>
                  <a:lnTo>
                    <a:pt x="72671" y="19444"/>
                  </a:lnTo>
                  <a:lnTo>
                    <a:pt x="77184" y="20388"/>
                  </a:lnTo>
                  <a:lnTo>
                    <a:pt x="81350" y="21416"/>
                  </a:lnTo>
                  <a:lnTo>
                    <a:pt x="85168" y="22444"/>
                  </a:lnTo>
                  <a:lnTo>
                    <a:pt x="88293" y="23555"/>
                  </a:lnTo>
                  <a:lnTo>
                    <a:pt x="90954" y="24805"/>
                  </a:lnTo>
                  <a:lnTo>
                    <a:pt x="92574" y="26027"/>
                  </a:lnTo>
                  <a:lnTo>
                    <a:pt x="93616" y="27388"/>
                  </a:lnTo>
                  <a:lnTo>
                    <a:pt x="94079" y="28722"/>
                  </a:lnTo>
                  <a:lnTo>
                    <a:pt x="93963" y="30138"/>
                  </a:lnTo>
                  <a:lnTo>
                    <a:pt x="93500" y="31555"/>
                  </a:lnTo>
                  <a:lnTo>
                    <a:pt x="92921" y="33027"/>
                  </a:lnTo>
                  <a:lnTo>
                    <a:pt x="92111" y="34500"/>
                  </a:lnTo>
                  <a:lnTo>
                    <a:pt x="91186" y="35972"/>
                  </a:lnTo>
                  <a:lnTo>
                    <a:pt x="90491" y="37444"/>
                  </a:lnTo>
                  <a:lnTo>
                    <a:pt x="90028" y="38916"/>
                  </a:lnTo>
                  <a:lnTo>
                    <a:pt x="89681" y="40333"/>
                  </a:lnTo>
                  <a:lnTo>
                    <a:pt x="90028" y="41722"/>
                  </a:lnTo>
                  <a:lnTo>
                    <a:pt x="90723" y="43083"/>
                  </a:lnTo>
                  <a:lnTo>
                    <a:pt x="92227" y="44500"/>
                  </a:lnTo>
                  <a:lnTo>
                    <a:pt x="94541" y="45888"/>
                  </a:lnTo>
                  <a:lnTo>
                    <a:pt x="97319" y="47277"/>
                  </a:lnTo>
                  <a:lnTo>
                    <a:pt x="100443" y="48666"/>
                  </a:lnTo>
                  <a:lnTo>
                    <a:pt x="103683" y="50027"/>
                  </a:lnTo>
                  <a:lnTo>
                    <a:pt x="107155" y="51416"/>
                  </a:lnTo>
                  <a:lnTo>
                    <a:pt x="110279" y="52805"/>
                  </a:lnTo>
                  <a:lnTo>
                    <a:pt x="113404" y="54222"/>
                  </a:lnTo>
                  <a:lnTo>
                    <a:pt x="116065" y="55638"/>
                  </a:lnTo>
                  <a:lnTo>
                    <a:pt x="118148" y="57055"/>
                  </a:lnTo>
                  <a:lnTo>
                    <a:pt x="119305" y="58500"/>
                  </a:lnTo>
                  <a:lnTo>
                    <a:pt x="120000" y="60000"/>
                  </a:lnTo>
                  <a:lnTo>
                    <a:pt x="119305" y="61500"/>
                  </a:lnTo>
                  <a:lnTo>
                    <a:pt x="118148" y="62944"/>
                  </a:lnTo>
                  <a:lnTo>
                    <a:pt x="116065" y="64361"/>
                  </a:lnTo>
                  <a:lnTo>
                    <a:pt x="113404" y="65777"/>
                  </a:lnTo>
                  <a:lnTo>
                    <a:pt x="110279" y="67194"/>
                  </a:lnTo>
                  <a:lnTo>
                    <a:pt x="107155" y="68583"/>
                  </a:lnTo>
                  <a:lnTo>
                    <a:pt x="103683" y="69972"/>
                  </a:lnTo>
                  <a:lnTo>
                    <a:pt x="100443" y="71333"/>
                  </a:lnTo>
                  <a:lnTo>
                    <a:pt x="97319" y="72722"/>
                  </a:lnTo>
                  <a:lnTo>
                    <a:pt x="94541" y="74111"/>
                  </a:lnTo>
                  <a:lnTo>
                    <a:pt x="92227" y="75500"/>
                  </a:lnTo>
                  <a:lnTo>
                    <a:pt x="90723" y="76916"/>
                  </a:lnTo>
                  <a:lnTo>
                    <a:pt x="90028" y="78277"/>
                  </a:lnTo>
                  <a:lnTo>
                    <a:pt x="89681" y="79666"/>
                  </a:lnTo>
                  <a:lnTo>
                    <a:pt x="90028" y="81083"/>
                  </a:lnTo>
                  <a:lnTo>
                    <a:pt x="90491" y="82555"/>
                  </a:lnTo>
                  <a:lnTo>
                    <a:pt x="91186" y="84027"/>
                  </a:lnTo>
                  <a:lnTo>
                    <a:pt x="92111" y="85500"/>
                  </a:lnTo>
                  <a:lnTo>
                    <a:pt x="92921" y="86972"/>
                  </a:lnTo>
                  <a:lnTo>
                    <a:pt x="93500" y="88444"/>
                  </a:lnTo>
                  <a:lnTo>
                    <a:pt x="93963" y="89861"/>
                  </a:lnTo>
                  <a:lnTo>
                    <a:pt x="94079" y="91277"/>
                  </a:lnTo>
                  <a:lnTo>
                    <a:pt x="93616" y="92611"/>
                  </a:lnTo>
                  <a:lnTo>
                    <a:pt x="92574" y="93972"/>
                  </a:lnTo>
                  <a:lnTo>
                    <a:pt x="90954" y="95194"/>
                  </a:lnTo>
                  <a:lnTo>
                    <a:pt x="88293" y="96444"/>
                  </a:lnTo>
                  <a:lnTo>
                    <a:pt x="85168" y="97555"/>
                  </a:lnTo>
                  <a:lnTo>
                    <a:pt x="81350" y="98583"/>
                  </a:lnTo>
                  <a:lnTo>
                    <a:pt x="77184" y="99611"/>
                  </a:lnTo>
                  <a:lnTo>
                    <a:pt x="72671" y="100555"/>
                  </a:lnTo>
                  <a:lnTo>
                    <a:pt x="67926" y="101444"/>
                  </a:lnTo>
                  <a:lnTo>
                    <a:pt x="62950" y="102361"/>
                  </a:lnTo>
                  <a:lnTo>
                    <a:pt x="58090" y="103250"/>
                  </a:lnTo>
                  <a:lnTo>
                    <a:pt x="53230" y="104138"/>
                  </a:lnTo>
                  <a:lnTo>
                    <a:pt x="48601" y="105083"/>
                  </a:lnTo>
                  <a:lnTo>
                    <a:pt x="44204" y="106027"/>
                  </a:lnTo>
                  <a:lnTo>
                    <a:pt x="40385" y="107055"/>
                  </a:lnTo>
                  <a:lnTo>
                    <a:pt x="36914" y="108138"/>
                  </a:lnTo>
                  <a:lnTo>
                    <a:pt x="33789" y="109416"/>
                  </a:lnTo>
                  <a:lnTo>
                    <a:pt x="31128" y="110805"/>
                  </a:lnTo>
                  <a:lnTo>
                    <a:pt x="29045" y="112277"/>
                  </a:lnTo>
                  <a:lnTo>
                    <a:pt x="27078" y="113805"/>
                  </a:lnTo>
                  <a:lnTo>
                    <a:pt x="25458" y="115388"/>
                  </a:lnTo>
                  <a:lnTo>
                    <a:pt x="23606" y="116944"/>
                  </a:lnTo>
                  <a:lnTo>
                    <a:pt x="21755" y="118472"/>
                  </a:lnTo>
                  <a:lnTo>
                    <a:pt x="19787" y="120000"/>
                  </a:lnTo>
                  <a:lnTo>
                    <a:pt x="0" y="120000"/>
                  </a:lnTo>
                  <a:lnTo>
                    <a:pt x="1967" y="118833"/>
                  </a:lnTo>
                  <a:lnTo>
                    <a:pt x="3818" y="117555"/>
                  </a:lnTo>
                  <a:lnTo>
                    <a:pt x="5323" y="116194"/>
                  </a:lnTo>
                  <a:lnTo>
                    <a:pt x="6943" y="114750"/>
                  </a:lnTo>
                  <a:lnTo>
                    <a:pt x="8678" y="113194"/>
                  </a:lnTo>
                  <a:lnTo>
                    <a:pt x="10414" y="111638"/>
                  </a:lnTo>
                  <a:lnTo>
                    <a:pt x="12613" y="110111"/>
                  </a:lnTo>
                  <a:lnTo>
                    <a:pt x="14927" y="108583"/>
                  </a:lnTo>
                  <a:lnTo>
                    <a:pt x="18052" y="107083"/>
                  </a:lnTo>
                  <a:lnTo>
                    <a:pt x="21523" y="105666"/>
                  </a:lnTo>
                  <a:lnTo>
                    <a:pt x="25689" y="104333"/>
                  </a:lnTo>
                  <a:lnTo>
                    <a:pt x="30202" y="103138"/>
                  </a:lnTo>
                  <a:lnTo>
                    <a:pt x="35062" y="102000"/>
                  </a:lnTo>
                  <a:lnTo>
                    <a:pt x="40270" y="100944"/>
                  </a:lnTo>
                  <a:lnTo>
                    <a:pt x="45361" y="99972"/>
                  </a:lnTo>
                  <a:lnTo>
                    <a:pt x="50684" y="99027"/>
                  </a:lnTo>
                  <a:lnTo>
                    <a:pt x="55776" y="98083"/>
                  </a:lnTo>
                  <a:lnTo>
                    <a:pt x="60520" y="97194"/>
                  </a:lnTo>
                  <a:lnTo>
                    <a:pt x="64918" y="96277"/>
                  </a:lnTo>
                  <a:lnTo>
                    <a:pt x="68736" y="95388"/>
                  </a:lnTo>
                  <a:lnTo>
                    <a:pt x="71745" y="94444"/>
                  </a:lnTo>
                  <a:lnTo>
                    <a:pt x="73828" y="93527"/>
                  </a:lnTo>
                  <a:lnTo>
                    <a:pt x="74869" y="92666"/>
                  </a:lnTo>
                  <a:lnTo>
                    <a:pt x="75448" y="91722"/>
                  </a:lnTo>
                  <a:lnTo>
                    <a:pt x="75679" y="90694"/>
                  </a:lnTo>
                  <a:lnTo>
                    <a:pt x="75332" y="89555"/>
                  </a:lnTo>
                  <a:lnTo>
                    <a:pt x="74869" y="88361"/>
                  </a:lnTo>
                  <a:lnTo>
                    <a:pt x="74291" y="87138"/>
                  </a:lnTo>
                  <a:lnTo>
                    <a:pt x="73712" y="85861"/>
                  </a:lnTo>
                  <a:lnTo>
                    <a:pt x="72439" y="83916"/>
                  </a:lnTo>
                  <a:lnTo>
                    <a:pt x="71745" y="82000"/>
                  </a:lnTo>
                  <a:lnTo>
                    <a:pt x="71282" y="80027"/>
                  </a:lnTo>
                  <a:lnTo>
                    <a:pt x="71513" y="78027"/>
                  </a:lnTo>
                  <a:lnTo>
                    <a:pt x="72671" y="76027"/>
                  </a:lnTo>
                  <a:lnTo>
                    <a:pt x="74291" y="74472"/>
                  </a:lnTo>
                  <a:lnTo>
                    <a:pt x="76489" y="72944"/>
                  </a:lnTo>
                  <a:lnTo>
                    <a:pt x="79267" y="71500"/>
                  </a:lnTo>
                  <a:lnTo>
                    <a:pt x="82275" y="70027"/>
                  </a:lnTo>
                  <a:lnTo>
                    <a:pt x="85515" y="68666"/>
                  </a:lnTo>
                  <a:lnTo>
                    <a:pt x="88756" y="67305"/>
                  </a:lnTo>
                  <a:lnTo>
                    <a:pt x="91533" y="66138"/>
                  </a:lnTo>
                  <a:lnTo>
                    <a:pt x="94079" y="65055"/>
                  </a:lnTo>
                  <a:lnTo>
                    <a:pt x="96509" y="63972"/>
                  </a:lnTo>
                  <a:lnTo>
                    <a:pt x="98476" y="62916"/>
                  </a:lnTo>
                  <a:lnTo>
                    <a:pt x="99980" y="61888"/>
                  </a:lnTo>
                  <a:lnTo>
                    <a:pt x="101022" y="60944"/>
                  </a:lnTo>
                  <a:lnTo>
                    <a:pt x="101369" y="60000"/>
                  </a:lnTo>
                  <a:lnTo>
                    <a:pt x="101022" y="59055"/>
                  </a:lnTo>
                  <a:lnTo>
                    <a:pt x="99980" y="58111"/>
                  </a:lnTo>
                  <a:lnTo>
                    <a:pt x="98476" y="57083"/>
                  </a:lnTo>
                  <a:lnTo>
                    <a:pt x="96509" y="56027"/>
                  </a:lnTo>
                  <a:lnTo>
                    <a:pt x="94079" y="54944"/>
                  </a:lnTo>
                  <a:lnTo>
                    <a:pt x="91533" y="53861"/>
                  </a:lnTo>
                  <a:lnTo>
                    <a:pt x="88756" y="52694"/>
                  </a:lnTo>
                  <a:lnTo>
                    <a:pt x="85515" y="51333"/>
                  </a:lnTo>
                  <a:lnTo>
                    <a:pt x="82275" y="49972"/>
                  </a:lnTo>
                  <a:lnTo>
                    <a:pt x="79267" y="48500"/>
                  </a:lnTo>
                  <a:lnTo>
                    <a:pt x="76489" y="47055"/>
                  </a:lnTo>
                  <a:lnTo>
                    <a:pt x="74291" y="45527"/>
                  </a:lnTo>
                  <a:lnTo>
                    <a:pt x="72671" y="43972"/>
                  </a:lnTo>
                  <a:lnTo>
                    <a:pt x="71513" y="41972"/>
                  </a:lnTo>
                  <a:lnTo>
                    <a:pt x="71282" y="39972"/>
                  </a:lnTo>
                  <a:lnTo>
                    <a:pt x="71745" y="38000"/>
                  </a:lnTo>
                  <a:lnTo>
                    <a:pt x="72439" y="36083"/>
                  </a:lnTo>
                  <a:lnTo>
                    <a:pt x="73712" y="34138"/>
                  </a:lnTo>
                  <a:lnTo>
                    <a:pt x="74291" y="32861"/>
                  </a:lnTo>
                  <a:lnTo>
                    <a:pt x="74869" y="31638"/>
                  </a:lnTo>
                  <a:lnTo>
                    <a:pt x="75332" y="30444"/>
                  </a:lnTo>
                  <a:lnTo>
                    <a:pt x="75679" y="29305"/>
                  </a:lnTo>
                  <a:lnTo>
                    <a:pt x="75448" y="28277"/>
                  </a:lnTo>
                  <a:lnTo>
                    <a:pt x="74869" y="27333"/>
                  </a:lnTo>
                  <a:lnTo>
                    <a:pt x="73828" y="26472"/>
                  </a:lnTo>
                  <a:lnTo>
                    <a:pt x="71745" y="25555"/>
                  </a:lnTo>
                  <a:lnTo>
                    <a:pt x="68736" y="24611"/>
                  </a:lnTo>
                  <a:lnTo>
                    <a:pt x="64918" y="23722"/>
                  </a:lnTo>
                  <a:lnTo>
                    <a:pt x="60520" y="22833"/>
                  </a:lnTo>
                  <a:lnTo>
                    <a:pt x="55776" y="21916"/>
                  </a:lnTo>
                  <a:lnTo>
                    <a:pt x="50684" y="20972"/>
                  </a:lnTo>
                  <a:lnTo>
                    <a:pt x="45361" y="20027"/>
                  </a:lnTo>
                  <a:lnTo>
                    <a:pt x="40270" y="19055"/>
                  </a:lnTo>
                  <a:lnTo>
                    <a:pt x="35062" y="18000"/>
                  </a:lnTo>
                  <a:lnTo>
                    <a:pt x="30202" y="16861"/>
                  </a:lnTo>
                  <a:lnTo>
                    <a:pt x="25689" y="15666"/>
                  </a:lnTo>
                  <a:lnTo>
                    <a:pt x="21523" y="14333"/>
                  </a:lnTo>
                  <a:lnTo>
                    <a:pt x="18052" y="12916"/>
                  </a:lnTo>
                  <a:lnTo>
                    <a:pt x="14927" y="11416"/>
                  </a:lnTo>
                  <a:lnTo>
                    <a:pt x="12613" y="9888"/>
                  </a:lnTo>
                  <a:lnTo>
                    <a:pt x="10414" y="8361"/>
                  </a:lnTo>
                  <a:lnTo>
                    <a:pt x="8678" y="6805"/>
                  </a:lnTo>
                  <a:lnTo>
                    <a:pt x="6943" y="5250"/>
                  </a:lnTo>
                  <a:lnTo>
                    <a:pt x="5323" y="3805"/>
                  </a:lnTo>
                  <a:lnTo>
                    <a:pt x="3818" y="2444"/>
                  </a:lnTo>
                  <a:lnTo>
                    <a:pt x="1967" y="1166"/>
                  </a:lnTo>
                  <a:lnTo>
                    <a:pt x="0" y="0"/>
                  </a:lnTo>
                  <a:lnTo>
                    <a:pt x="0" y="0"/>
                  </a:lnTo>
                  <a:close/>
                </a:path>
              </a:pathLst>
            </a:custGeom>
            <a:solidFill>
              <a:schemeClr val="accent1"/>
            </a:solidFill>
            <a:ln>
              <a:noFill/>
            </a:ln>
          </p:spPr>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1251678" y="382385"/>
            <a:ext cx="10178400" cy="1492200"/>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dk2"/>
              </a:buClr>
              <a:buFont typeface="Impact"/>
              <a:buNone/>
              <a:defRPr sz="5100" b="0" i="0" u="none" strike="noStrike" cap="none">
                <a:solidFill>
                  <a:schemeClr val="dk2"/>
                </a:solidFill>
                <a:latin typeface="Impact"/>
                <a:ea typeface="Impact"/>
                <a:cs typeface="Impact"/>
                <a:sym typeface="Impact"/>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26" name="Shape 126"/>
          <p:cNvSpPr txBox="1">
            <a:spLocks noGrp="1"/>
          </p:cNvSpPr>
          <p:nvPr>
            <p:ph type="body" idx="1"/>
          </p:nvPr>
        </p:nvSpPr>
        <p:spPr>
          <a:xfrm>
            <a:off x="1257300" y="2286000"/>
            <a:ext cx="4800600" cy="3619500"/>
          </a:xfrm>
          <a:prstGeom prst="rect">
            <a:avLst/>
          </a:prstGeom>
          <a:noFill/>
          <a:ln>
            <a:noFill/>
          </a:ln>
        </p:spPr>
        <p:txBody>
          <a:bodyPr lIns="91425" tIns="91425" rIns="91425" bIns="91425" anchor="t" anchorCtr="0"/>
          <a:lstStyle>
            <a:lvl1pPr marL="228600" marR="0" lvl="0" indent="-101600" algn="l" rtl="0">
              <a:lnSpc>
                <a:spcPct val="110000"/>
              </a:lnSpc>
              <a:spcBef>
                <a:spcPts val="700"/>
              </a:spcBef>
              <a:buClr>
                <a:schemeClr val="dk2"/>
              </a:buClr>
              <a:buSzPct val="100000"/>
              <a:buFont typeface="Arial"/>
              <a:buChar char="•"/>
              <a:defRPr sz="2000" b="0" i="0" u="none" strike="noStrike" cap="none">
                <a:solidFill>
                  <a:srgbClr val="595959"/>
                </a:solidFill>
                <a:latin typeface="Cabin"/>
                <a:ea typeface="Cabin"/>
                <a:cs typeface="Cabin"/>
                <a:sym typeface="Cabin"/>
              </a:defRPr>
            </a:lvl1pPr>
            <a:lvl2pPr marL="685800" marR="0" lvl="1" indent="-114300" algn="l" rtl="0">
              <a:lnSpc>
                <a:spcPct val="110000"/>
              </a:lnSpc>
              <a:spcBef>
                <a:spcPts val="700"/>
              </a:spcBef>
              <a:buClr>
                <a:schemeClr val="dk2"/>
              </a:buClr>
              <a:buSzPct val="100000"/>
              <a:buFont typeface="Cabin"/>
              <a:buChar char="–"/>
              <a:defRPr sz="1800" b="0" i="0" u="none" strike="noStrike" cap="none">
                <a:solidFill>
                  <a:srgbClr val="595959"/>
                </a:solidFill>
                <a:latin typeface="Cabin"/>
                <a:ea typeface="Cabin"/>
                <a:cs typeface="Cabin"/>
                <a:sym typeface="Cabin"/>
              </a:defRPr>
            </a:lvl2pPr>
            <a:lvl3pPr marL="1143000" marR="0" lvl="2" indent="-127000" algn="l" rtl="0">
              <a:lnSpc>
                <a:spcPct val="110000"/>
              </a:lnSpc>
              <a:spcBef>
                <a:spcPts val="700"/>
              </a:spcBef>
              <a:buClr>
                <a:schemeClr val="dk2"/>
              </a:buClr>
              <a:buSzPct val="100000"/>
              <a:buFont typeface="Arial"/>
              <a:buChar char="•"/>
              <a:defRPr sz="1600" b="0" i="0" u="none" strike="noStrike" cap="none">
                <a:solidFill>
                  <a:srgbClr val="595959"/>
                </a:solidFill>
                <a:latin typeface="Cabin"/>
                <a:ea typeface="Cabin"/>
                <a:cs typeface="Cabin"/>
                <a:sym typeface="Cabin"/>
              </a:defRPr>
            </a:lvl3pPr>
            <a:lvl4pPr marL="1600200" marR="0" lvl="3"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4pPr>
            <a:lvl5pPr marL="2057400" marR="0" lvl="4"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5pPr>
            <a:lvl6pPr marL="2514600" marR="0" lvl="5"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6pPr>
            <a:lvl7pPr marL="2971800" marR="0" lvl="6"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7pPr>
            <a:lvl8pPr marL="3429000" marR="0" lvl="7"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8pPr>
            <a:lvl9pPr marL="3886200" marR="0" lvl="8"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9pPr>
          </a:lstStyle>
          <a:p>
            <a:endParaRPr/>
          </a:p>
        </p:txBody>
      </p:sp>
      <p:sp>
        <p:nvSpPr>
          <p:cNvPr id="127" name="Shape 127"/>
          <p:cNvSpPr txBox="1">
            <a:spLocks noGrp="1"/>
          </p:cNvSpPr>
          <p:nvPr>
            <p:ph type="body" idx="2"/>
          </p:nvPr>
        </p:nvSpPr>
        <p:spPr>
          <a:xfrm>
            <a:off x="6647796" y="2286000"/>
            <a:ext cx="4800600" cy="3619500"/>
          </a:xfrm>
          <a:prstGeom prst="rect">
            <a:avLst/>
          </a:prstGeom>
          <a:noFill/>
          <a:ln>
            <a:noFill/>
          </a:ln>
        </p:spPr>
        <p:txBody>
          <a:bodyPr lIns="91425" tIns="91425" rIns="91425" bIns="91425" anchor="t" anchorCtr="0"/>
          <a:lstStyle>
            <a:lvl1pPr marL="228600" marR="0" lvl="0" indent="-101600" algn="l" rtl="0">
              <a:lnSpc>
                <a:spcPct val="110000"/>
              </a:lnSpc>
              <a:spcBef>
                <a:spcPts val="700"/>
              </a:spcBef>
              <a:buClr>
                <a:schemeClr val="dk2"/>
              </a:buClr>
              <a:buSzPct val="100000"/>
              <a:buFont typeface="Arial"/>
              <a:buChar char="•"/>
              <a:defRPr sz="2000" b="0" i="0" u="none" strike="noStrike" cap="none">
                <a:solidFill>
                  <a:srgbClr val="595959"/>
                </a:solidFill>
                <a:latin typeface="Cabin"/>
                <a:ea typeface="Cabin"/>
                <a:cs typeface="Cabin"/>
                <a:sym typeface="Cabin"/>
              </a:defRPr>
            </a:lvl1pPr>
            <a:lvl2pPr marL="685800" marR="0" lvl="1" indent="-114300" algn="l" rtl="0">
              <a:lnSpc>
                <a:spcPct val="110000"/>
              </a:lnSpc>
              <a:spcBef>
                <a:spcPts val="700"/>
              </a:spcBef>
              <a:buClr>
                <a:schemeClr val="dk2"/>
              </a:buClr>
              <a:buSzPct val="100000"/>
              <a:buFont typeface="Cabin"/>
              <a:buChar char="–"/>
              <a:defRPr sz="1800" b="0" i="0" u="none" strike="noStrike" cap="none">
                <a:solidFill>
                  <a:srgbClr val="595959"/>
                </a:solidFill>
                <a:latin typeface="Cabin"/>
                <a:ea typeface="Cabin"/>
                <a:cs typeface="Cabin"/>
                <a:sym typeface="Cabin"/>
              </a:defRPr>
            </a:lvl2pPr>
            <a:lvl3pPr marL="1143000" marR="0" lvl="2" indent="-127000" algn="l" rtl="0">
              <a:lnSpc>
                <a:spcPct val="110000"/>
              </a:lnSpc>
              <a:spcBef>
                <a:spcPts val="700"/>
              </a:spcBef>
              <a:buClr>
                <a:schemeClr val="dk2"/>
              </a:buClr>
              <a:buSzPct val="100000"/>
              <a:buFont typeface="Arial"/>
              <a:buChar char="•"/>
              <a:defRPr sz="1600" b="0" i="0" u="none" strike="noStrike" cap="none">
                <a:solidFill>
                  <a:srgbClr val="595959"/>
                </a:solidFill>
                <a:latin typeface="Cabin"/>
                <a:ea typeface="Cabin"/>
                <a:cs typeface="Cabin"/>
                <a:sym typeface="Cabin"/>
              </a:defRPr>
            </a:lvl3pPr>
            <a:lvl4pPr marL="1600200" marR="0" lvl="3"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4pPr>
            <a:lvl5pPr marL="2057400" marR="0" lvl="4"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5pPr>
            <a:lvl6pPr marL="2514600" marR="0" lvl="5"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6pPr>
            <a:lvl7pPr marL="2971800" marR="0" lvl="6"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7pPr>
            <a:lvl8pPr marL="3429000" marR="0" lvl="7"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8pPr>
            <a:lvl9pPr marL="3886200" marR="0" lvl="8"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9pPr>
          </a:lstStyle>
          <a:p>
            <a:endParaRPr/>
          </a:p>
        </p:txBody>
      </p:sp>
      <p:sp>
        <p:nvSpPr>
          <p:cNvPr id="128" name="Shape 128"/>
          <p:cNvSpPr txBox="1">
            <a:spLocks noGrp="1"/>
          </p:cNvSpPr>
          <p:nvPr>
            <p:ph type="dt" idx="10"/>
          </p:nvPr>
        </p:nvSpPr>
        <p:spPr>
          <a:xfrm>
            <a:off x="1251678" y="6375678"/>
            <a:ext cx="2329800" cy="3486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29" name="Shape 129"/>
          <p:cNvSpPr txBox="1">
            <a:spLocks noGrp="1"/>
          </p:cNvSpPr>
          <p:nvPr>
            <p:ph type="ftr" idx="11"/>
          </p:nvPr>
        </p:nvSpPr>
        <p:spPr>
          <a:xfrm>
            <a:off x="4038600" y="6375678"/>
            <a:ext cx="4114800" cy="3459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30" name="Shape 130"/>
          <p:cNvSpPr txBox="1">
            <a:spLocks noGrp="1"/>
          </p:cNvSpPr>
          <p:nvPr>
            <p:ph type="sldNum" idx="12"/>
          </p:nvPr>
        </p:nvSpPr>
        <p:spPr>
          <a:xfrm>
            <a:off x="8610600" y="6375678"/>
            <a:ext cx="2819400" cy="345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95959"/>
                </a:solidFill>
                <a:latin typeface="Cabin"/>
                <a:ea typeface="Cabin"/>
                <a:cs typeface="Cabin"/>
                <a:sym typeface="Cabin"/>
              </a:rPr>
              <a:t>‹#›</a:t>
            </a:fld>
            <a:endParaRPr lang="en-US" sz="1200">
              <a:solidFill>
                <a:srgbClr val="595959"/>
              </a:solidFill>
              <a:latin typeface="Cabin"/>
              <a:ea typeface="Cabin"/>
              <a:cs typeface="Cabin"/>
              <a:sym typeface="Cabin"/>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1252728" y="381000"/>
            <a:ext cx="10172700" cy="1493400"/>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dk2"/>
              </a:buClr>
              <a:buFont typeface="Impact"/>
              <a:buNone/>
              <a:defRPr sz="5100" b="0" i="0" u="none" strike="noStrike" cap="none">
                <a:solidFill>
                  <a:schemeClr val="dk2"/>
                </a:solidFill>
                <a:latin typeface="Impact"/>
                <a:ea typeface="Impact"/>
                <a:cs typeface="Impact"/>
                <a:sym typeface="Impact"/>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33" name="Shape 133"/>
          <p:cNvSpPr txBox="1">
            <a:spLocks noGrp="1"/>
          </p:cNvSpPr>
          <p:nvPr>
            <p:ph type="body" idx="1"/>
          </p:nvPr>
        </p:nvSpPr>
        <p:spPr>
          <a:xfrm>
            <a:off x="1251678" y="2199633"/>
            <a:ext cx="4800600" cy="632400"/>
          </a:xfrm>
          <a:prstGeom prst="rect">
            <a:avLst/>
          </a:prstGeom>
          <a:noFill/>
          <a:ln>
            <a:noFill/>
          </a:ln>
        </p:spPr>
        <p:txBody>
          <a:bodyPr lIns="91425" tIns="91425" rIns="91425" bIns="91425" anchor="b" anchorCtr="0"/>
          <a:lstStyle>
            <a:lvl1pPr marL="0" marR="0" lvl="0" indent="0" algn="l" rtl="0">
              <a:lnSpc>
                <a:spcPct val="100000"/>
              </a:lnSpc>
              <a:spcBef>
                <a:spcPts val="700"/>
              </a:spcBef>
              <a:buClr>
                <a:schemeClr val="dk2"/>
              </a:buClr>
              <a:buFont typeface="Arial"/>
              <a:buNone/>
              <a:defRPr sz="1900" b="1" i="0" u="none" strike="noStrike" cap="none">
                <a:solidFill>
                  <a:schemeClr val="dk2"/>
                </a:solidFill>
                <a:latin typeface="Cabin"/>
                <a:ea typeface="Cabin"/>
                <a:cs typeface="Cabin"/>
                <a:sym typeface="Cabin"/>
              </a:defRPr>
            </a:lvl1pPr>
            <a:lvl2pPr marL="457200" marR="0" lvl="1" indent="0" algn="l" rtl="0">
              <a:lnSpc>
                <a:spcPct val="110000"/>
              </a:lnSpc>
              <a:spcBef>
                <a:spcPts val="700"/>
              </a:spcBef>
              <a:buClr>
                <a:schemeClr val="dk2"/>
              </a:buClr>
              <a:buFont typeface="Cabin"/>
              <a:buNone/>
              <a:defRPr sz="1900" b="1" i="0" u="none" strike="noStrike" cap="none">
                <a:solidFill>
                  <a:srgbClr val="595959"/>
                </a:solidFill>
                <a:latin typeface="Cabin"/>
                <a:ea typeface="Cabin"/>
                <a:cs typeface="Cabin"/>
                <a:sym typeface="Cabin"/>
              </a:defRPr>
            </a:lvl2pPr>
            <a:lvl3pPr marL="914400" marR="0" lvl="2" indent="0" algn="l" rtl="0">
              <a:lnSpc>
                <a:spcPct val="110000"/>
              </a:lnSpc>
              <a:spcBef>
                <a:spcPts val="700"/>
              </a:spcBef>
              <a:buClr>
                <a:schemeClr val="dk2"/>
              </a:buClr>
              <a:buFont typeface="Arial"/>
              <a:buNone/>
              <a:defRPr sz="1800" b="1" i="0" u="none" strike="noStrike" cap="none">
                <a:solidFill>
                  <a:srgbClr val="595959"/>
                </a:solidFill>
                <a:latin typeface="Cabin"/>
                <a:ea typeface="Cabin"/>
                <a:cs typeface="Cabin"/>
                <a:sym typeface="Cabin"/>
              </a:defRPr>
            </a:lvl3pPr>
            <a:lvl4pPr marL="1371600" marR="0" lvl="3" indent="0" algn="l" rtl="0">
              <a:lnSpc>
                <a:spcPct val="110000"/>
              </a:lnSpc>
              <a:spcBef>
                <a:spcPts val="700"/>
              </a:spcBef>
              <a:buClr>
                <a:schemeClr val="dk2"/>
              </a:buClr>
              <a:buFont typeface="Cabin"/>
              <a:buNone/>
              <a:defRPr sz="1600" b="1" i="0" u="none" strike="noStrike" cap="none">
                <a:solidFill>
                  <a:srgbClr val="595959"/>
                </a:solidFill>
                <a:latin typeface="Cabin"/>
                <a:ea typeface="Cabin"/>
                <a:cs typeface="Cabin"/>
                <a:sym typeface="Cabin"/>
              </a:defRPr>
            </a:lvl4pPr>
            <a:lvl5pPr marL="1828800" marR="0" lvl="4" indent="0" algn="l" rtl="0">
              <a:lnSpc>
                <a:spcPct val="110000"/>
              </a:lnSpc>
              <a:spcBef>
                <a:spcPts val="700"/>
              </a:spcBef>
              <a:buClr>
                <a:schemeClr val="dk2"/>
              </a:buClr>
              <a:buFont typeface="Arial"/>
              <a:buNone/>
              <a:defRPr sz="1600" b="1" i="0" u="none" strike="noStrike" cap="none">
                <a:solidFill>
                  <a:srgbClr val="595959"/>
                </a:solidFill>
                <a:latin typeface="Cabin"/>
                <a:ea typeface="Cabin"/>
                <a:cs typeface="Cabin"/>
                <a:sym typeface="Cabin"/>
              </a:defRPr>
            </a:lvl5pPr>
            <a:lvl6pPr marL="2286000" marR="0" lvl="5" indent="0" algn="l" rtl="0">
              <a:lnSpc>
                <a:spcPct val="110000"/>
              </a:lnSpc>
              <a:spcBef>
                <a:spcPts val="700"/>
              </a:spcBef>
              <a:buClr>
                <a:schemeClr val="dk2"/>
              </a:buClr>
              <a:buFont typeface="Cabin"/>
              <a:buNone/>
              <a:defRPr sz="1600" b="1" i="0" u="none" strike="noStrike" cap="none">
                <a:solidFill>
                  <a:srgbClr val="595959"/>
                </a:solidFill>
                <a:latin typeface="Cabin"/>
                <a:ea typeface="Cabin"/>
                <a:cs typeface="Cabin"/>
                <a:sym typeface="Cabin"/>
              </a:defRPr>
            </a:lvl6pPr>
            <a:lvl7pPr marL="2743200" marR="0" lvl="6" indent="0" algn="l" rtl="0">
              <a:lnSpc>
                <a:spcPct val="110000"/>
              </a:lnSpc>
              <a:spcBef>
                <a:spcPts val="700"/>
              </a:spcBef>
              <a:buClr>
                <a:schemeClr val="dk2"/>
              </a:buClr>
              <a:buFont typeface="Arial"/>
              <a:buNone/>
              <a:defRPr sz="1600" b="1" i="0" u="none" strike="noStrike" cap="none">
                <a:solidFill>
                  <a:srgbClr val="595959"/>
                </a:solidFill>
                <a:latin typeface="Cabin"/>
                <a:ea typeface="Cabin"/>
                <a:cs typeface="Cabin"/>
                <a:sym typeface="Cabin"/>
              </a:defRPr>
            </a:lvl7pPr>
            <a:lvl8pPr marL="3200400" marR="0" lvl="7" indent="0" algn="l" rtl="0">
              <a:lnSpc>
                <a:spcPct val="110000"/>
              </a:lnSpc>
              <a:spcBef>
                <a:spcPts val="700"/>
              </a:spcBef>
              <a:buClr>
                <a:schemeClr val="dk2"/>
              </a:buClr>
              <a:buFont typeface="Cabin"/>
              <a:buNone/>
              <a:defRPr sz="1600" b="1" i="0" u="none" strike="noStrike" cap="none">
                <a:solidFill>
                  <a:srgbClr val="595959"/>
                </a:solidFill>
                <a:latin typeface="Cabin"/>
                <a:ea typeface="Cabin"/>
                <a:cs typeface="Cabin"/>
                <a:sym typeface="Cabin"/>
              </a:defRPr>
            </a:lvl8pPr>
            <a:lvl9pPr marL="3657600" marR="0" lvl="8" indent="0" algn="l" rtl="0">
              <a:lnSpc>
                <a:spcPct val="110000"/>
              </a:lnSpc>
              <a:spcBef>
                <a:spcPts val="700"/>
              </a:spcBef>
              <a:buClr>
                <a:schemeClr val="dk2"/>
              </a:buClr>
              <a:buFont typeface="Arial"/>
              <a:buNone/>
              <a:defRPr sz="1600" b="1" i="0" u="none" strike="noStrike" cap="none">
                <a:solidFill>
                  <a:srgbClr val="595959"/>
                </a:solidFill>
                <a:latin typeface="Cabin"/>
                <a:ea typeface="Cabin"/>
                <a:cs typeface="Cabin"/>
                <a:sym typeface="Cabin"/>
              </a:defRPr>
            </a:lvl9pPr>
          </a:lstStyle>
          <a:p>
            <a:endParaRPr/>
          </a:p>
        </p:txBody>
      </p:sp>
      <p:sp>
        <p:nvSpPr>
          <p:cNvPr id="134" name="Shape 134"/>
          <p:cNvSpPr txBox="1">
            <a:spLocks noGrp="1"/>
          </p:cNvSpPr>
          <p:nvPr>
            <p:ph type="body" idx="2"/>
          </p:nvPr>
        </p:nvSpPr>
        <p:spPr>
          <a:xfrm>
            <a:off x="1257300" y="2909101"/>
            <a:ext cx="4800600" cy="2996399"/>
          </a:xfrm>
          <a:prstGeom prst="rect">
            <a:avLst/>
          </a:prstGeom>
          <a:noFill/>
          <a:ln>
            <a:noFill/>
          </a:ln>
        </p:spPr>
        <p:txBody>
          <a:bodyPr lIns="91425" tIns="91425" rIns="91425" bIns="91425" anchor="t" anchorCtr="0"/>
          <a:lstStyle>
            <a:lvl1pPr marL="228600" marR="0" lvl="0" indent="-101600" algn="l" rtl="0">
              <a:lnSpc>
                <a:spcPct val="110000"/>
              </a:lnSpc>
              <a:spcBef>
                <a:spcPts val="700"/>
              </a:spcBef>
              <a:buClr>
                <a:schemeClr val="dk2"/>
              </a:buClr>
              <a:buSzPct val="100000"/>
              <a:buFont typeface="Arial"/>
              <a:buChar char="•"/>
              <a:defRPr sz="2000" b="0" i="0" u="none" strike="noStrike" cap="none">
                <a:solidFill>
                  <a:srgbClr val="595959"/>
                </a:solidFill>
                <a:latin typeface="Cabin"/>
                <a:ea typeface="Cabin"/>
                <a:cs typeface="Cabin"/>
                <a:sym typeface="Cabin"/>
              </a:defRPr>
            </a:lvl1pPr>
            <a:lvl2pPr marL="685800" marR="0" lvl="1" indent="-114300" algn="l" rtl="0">
              <a:lnSpc>
                <a:spcPct val="110000"/>
              </a:lnSpc>
              <a:spcBef>
                <a:spcPts val="700"/>
              </a:spcBef>
              <a:buClr>
                <a:schemeClr val="dk2"/>
              </a:buClr>
              <a:buSzPct val="100000"/>
              <a:buFont typeface="Cabin"/>
              <a:buChar char="–"/>
              <a:defRPr sz="1800" b="0" i="0" u="none" strike="noStrike" cap="none">
                <a:solidFill>
                  <a:srgbClr val="595959"/>
                </a:solidFill>
                <a:latin typeface="Cabin"/>
                <a:ea typeface="Cabin"/>
                <a:cs typeface="Cabin"/>
                <a:sym typeface="Cabin"/>
              </a:defRPr>
            </a:lvl2pPr>
            <a:lvl3pPr marL="1143000" marR="0" lvl="2" indent="-127000" algn="l" rtl="0">
              <a:lnSpc>
                <a:spcPct val="110000"/>
              </a:lnSpc>
              <a:spcBef>
                <a:spcPts val="700"/>
              </a:spcBef>
              <a:buClr>
                <a:schemeClr val="dk2"/>
              </a:buClr>
              <a:buSzPct val="100000"/>
              <a:buFont typeface="Arial"/>
              <a:buChar char="•"/>
              <a:defRPr sz="1600" b="0" i="0" u="none" strike="noStrike" cap="none">
                <a:solidFill>
                  <a:srgbClr val="595959"/>
                </a:solidFill>
                <a:latin typeface="Cabin"/>
                <a:ea typeface="Cabin"/>
                <a:cs typeface="Cabin"/>
                <a:sym typeface="Cabin"/>
              </a:defRPr>
            </a:lvl3pPr>
            <a:lvl4pPr marL="1600200" marR="0" lvl="3"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4pPr>
            <a:lvl5pPr marL="2057400" marR="0" lvl="4"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5pPr>
            <a:lvl6pPr marL="2514600" marR="0" lvl="5"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6pPr>
            <a:lvl7pPr marL="2971800" marR="0" lvl="6"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7pPr>
            <a:lvl8pPr marL="3429000" marR="0" lvl="7"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8pPr>
            <a:lvl9pPr marL="3886200" marR="0" lvl="8"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9pPr>
          </a:lstStyle>
          <a:p>
            <a:endParaRPr/>
          </a:p>
        </p:txBody>
      </p:sp>
      <p:sp>
        <p:nvSpPr>
          <p:cNvPr id="135" name="Shape 135"/>
          <p:cNvSpPr txBox="1">
            <a:spLocks noGrp="1"/>
          </p:cNvSpPr>
          <p:nvPr>
            <p:ph type="body" idx="3"/>
          </p:nvPr>
        </p:nvSpPr>
        <p:spPr>
          <a:xfrm>
            <a:off x="6633864" y="2199633"/>
            <a:ext cx="4800600" cy="632400"/>
          </a:xfrm>
          <a:prstGeom prst="rect">
            <a:avLst/>
          </a:prstGeom>
          <a:noFill/>
          <a:ln>
            <a:noFill/>
          </a:ln>
        </p:spPr>
        <p:txBody>
          <a:bodyPr lIns="91425" tIns="91425" rIns="91425" bIns="91425" anchor="b" anchorCtr="0"/>
          <a:lstStyle>
            <a:lvl1pPr marL="0" marR="0" lvl="0" indent="0" algn="l" rtl="0">
              <a:lnSpc>
                <a:spcPct val="100000"/>
              </a:lnSpc>
              <a:spcBef>
                <a:spcPts val="700"/>
              </a:spcBef>
              <a:buClr>
                <a:schemeClr val="dk2"/>
              </a:buClr>
              <a:buFont typeface="Arial"/>
              <a:buNone/>
              <a:defRPr sz="1900" b="1" i="0" u="none" strike="noStrike" cap="none">
                <a:solidFill>
                  <a:schemeClr val="dk2"/>
                </a:solidFill>
                <a:latin typeface="Cabin"/>
                <a:ea typeface="Cabin"/>
                <a:cs typeface="Cabin"/>
                <a:sym typeface="Cabin"/>
              </a:defRPr>
            </a:lvl1pPr>
            <a:lvl2pPr marL="457200" marR="0" lvl="1" indent="0" algn="l" rtl="0">
              <a:lnSpc>
                <a:spcPct val="110000"/>
              </a:lnSpc>
              <a:spcBef>
                <a:spcPts val="700"/>
              </a:spcBef>
              <a:buClr>
                <a:schemeClr val="dk2"/>
              </a:buClr>
              <a:buFont typeface="Cabin"/>
              <a:buNone/>
              <a:defRPr sz="1900" b="1" i="0" u="none" strike="noStrike" cap="none">
                <a:solidFill>
                  <a:srgbClr val="595959"/>
                </a:solidFill>
                <a:latin typeface="Cabin"/>
                <a:ea typeface="Cabin"/>
                <a:cs typeface="Cabin"/>
                <a:sym typeface="Cabin"/>
              </a:defRPr>
            </a:lvl2pPr>
            <a:lvl3pPr marL="914400" marR="0" lvl="2" indent="0" algn="l" rtl="0">
              <a:lnSpc>
                <a:spcPct val="110000"/>
              </a:lnSpc>
              <a:spcBef>
                <a:spcPts val="700"/>
              </a:spcBef>
              <a:buClr>
                <a:schemeClr val="dk2"/>
              </a:buClr>
              <a:buFont typeface="Arial"/>
              <a:buNone/>
              <a:defRPr sz="1800" b="1" i="0" u="none" strike="noStrike" cap="none">
                <a:solidFill>
                  <a:srgbClr val="595959"/>
                </a:solidFill>
                <a:latin typeface="Cabin"/>
                <a:ea typeface="Cabin"/>
                <a:cs typeface="Cabin"/>
                <a:sym typeface="Cabin"/>
              </a:defRPr>
            </a:lvl3pPr>
            <a:lvl4pPr marL="1371600" marR="0" lvl="3" indent="0" algn="l" rtl="0">
              <a:lnSpc>
                <a:spcPct val="110000"/>
              </a:lnSpc>
              <a:spcBef>
                <a:spcPts val="700"/>
              </a:spcBef>
              <a:buClr>
                <a:schemeClr val="dk2"/>
              </a:buClr>
              <a:buFont typeface="Cabin"/>
              <a:buNone/>
              <a:defRPr sz="1600" b="1" i="0" u="none" strike="noStrike" cap="none">
                <a:solidFill>
                  <a:srgbClr val="595959"/>
                </a:solidFill>
                <a:latin typeface="Cabin"/>
                <a:ea typeface="Cabin"/>
                <a:cs typeface="Cabin"/>
                <a:sym typeface="Cabin"/>
              </a:defRPr>
            </a:lvl4pPr>
            <a:lvl5pPr marL="1828800" marR="0" lvl="4" indent="0" algn="l" rtl="0">
              <a:lnSpc>
                <a:spcPct val="110000"/>
              </a:lnSpc>
              <a:spcBef>
                <a:spcPts val="700"/>
              </a:spcBef>
              <a:buClr>
                <a:schemeClr val="dk2"/>
              </a:buClr>
              <a:buFont typeface="Arial"/>
              <a:buNone/>
              <a:defRPr sz="1600" b="1" i="0" u="none" strike="noStrike" cap="none">
                <a:solidFill>
                  <a:srgbClr val="595959"/>
                </a:solidFill>
                <a:latin typeface="Cabin"/>
                <a:ea typeface="Cabin"/>
                <a:cs typeface="Cabin"/>
                <a:sym typeface="Cabin"/>
              </a:defRPr>
            </a:lvl5pPr>
            <a:lvl6pPr marL="2286000" marR="0" lvl="5" indent="0" algn="l" rtl="0">
              <a:lnSpc>
                <a:spcPct val="110000"/>
              </a:lnSpc>
              <a:spcBef>
                <a:spcPts val="700"/>
              </a:spcBef>
              <a:buClr>
                <a:schemeClr val="dk2"/>
              </a:buClr>
              <a:buFont typeface="Cabin"/>
              <a:buNone/>
              <a:defRPr sz="1600" b="1" i="0" u="none" strike="noStrike" cap="none">
                <a:solidFill>
                  <a:srgbClr val="595959"/>
                </a:solidFill>
                <a:latin typeface="Cabin"/>
                <a:ea typeface="Cabin"/>
                <a:cs typeface="Cabin"/>
                <a:sym typeface="Cabin"/>
              </a:defRPr>
            </a:lvl6pPr>
            <a:lvl7pPr marL="2743200" marR="0" lvl="6" indent="0" algn="l" rtl="0">
              <a:lnSpc>
                <a:spcPct val="110000"/>
              </a:lnSpc>
              <a:spcBef>
                <a:spcPts val="700"/>
              </a:spcBef>
              <a:buClr>
                <a:schemeClr val="dk2"/>
              </a:buClr>
              <a:buFont typeface="Arial"/>
              <a:buNone/>
              <a:defRPr sz="1600" b="1" i="0" u="none" strike="noStrike" cap="none">
                <a:solidFill>
                  <a:srgbClr val="595959"/>
                </a:solidFill>
                <a:latin typeface="Cabin"/>
                <a:ea typeface="Cabin"/>
                <a:cs typeface="Cabin"/>
                <a:sym typeface="Cabin"/>
              </a:defRPr>
            </a:lvl7pPr>
            <a:lvl8pPr marL="3200400" marR="0" lvl="7" indent="0" algn="l" rtl="0">
              <a:lnSpc>
                <a:spcPct val="110000"/>
              </a:lnSpc>
              <a:spcBef>
                <a:spcPts val="700"/>
              </a:spcBef>
              <a:buClr>
                <a:schemeClr val="dk2"/>
              </a:buClr>
              <a:buFont typeface="Cabin"/>
              <a:buNone/>
              <a:defRPr sz="1600" b="1" i="0" u="none" strike="noStrike" cap="none">
                <a:solidFill>
                  <a:srgbClr val="595959"/>
                </a:solidFill>
                <a:latin typeface="Cabin"/>
                <a:ea typeface="Cabin"/>
                <a:cs typeface="Cabin"/>
                <a:sym typeface="Cabin"/>
              </a:defRPr>
            </a:lvl8pPr>
            <a:lvl9pPr marL="3657600" marR="0" lvl="8" indent="0" algn="l" rtl="0">
              <a:lnSpc>
                <a:spcPct val="110000"/>
              </a:lnSpc>
              <a:spcBef>
                <a:spcPts val="700"/>
              </a:spcBef>
              <a:buClr>
                <a:schemeClr val="dk2"/>
              </a:buClr>
              <a:buFont typeface="Arial"/>
              <a:buNone/>
              <a:defRPr sz="1600" b="1" i="0" u="none" strike="noStrike" cap="none">
                <a:solidFill>
                  <a:srgbClr val="595959"/>
                </a:solidFill>
                <a:latin typeface="Cabin"/>
                <a:ea typeface="Cabin"/>
                <a:cs typeface="Cabin"/>
                <a:sym typeface="Cabin"/>
              </a:defRPr>
            </a:lvl9pPr>
          </a:lstStyle>
          <a:p>
            <a:endParaRPr/>
          </a:p>
        </p:txBody>
      </p:sp>
      <p:sp>
        <p:nvSpPr>
          <p:cNvPr id="136" name="Shape 136"/>
          <p:cNvSpPr txBox="1">
            <a:spLocks noGrp="1"/>
          </p:cNvSpPr>
          <p:nvPr>
            <p:ph type="body" idx="4"/>
          </p:nvPr>
        </p:nvSpPr>
        <p:spPr>
          <a:xfrm>
            <a:off x="6633864" y="2909101"/>
            <a:ext cx="4800600" cy="2996399"/>
          </a:xfrm>
          <a:prstGeom prst="rect">
            <a:avLst/>
          </a:prstGeom>
          <a:noFill/>
          <a:ln>
            <a:noFill/>
          </a:ln>
        </p:spPr>
        <p:txBody>
          <a:bodyPr lIns="91425" tIns="91425" rIns="91425" bIns="91425" anchor="t" anchorCtr="0"/>
          <a:lstStyle>
            <a:lvl1pPr marL="228600" marR="0" lvl="0" indent="-101600" algn="l" rtl="0">
              <a:lnSpc>
                <a:spcPct val="110000"/>
              </a:lnSpc>
              <a:spcBef>
                <a:spcPts val="700"/>
              </a:spcBef>
              <a:buClr>
                <a:schemeClr val="dk2"/>
              </a:buClr>
              <a:buSzPct val="100000"/>
              <a:buFont typeface="Arial"/>
              <a:buChar char="•"/>
              <a:defRPr sz="2000" b="0" i="0" u="none" strike="noStrike" cap="none">
                <a:solidFill>
                  <a:srgbClr val="595959"/>
                </a:solidFill>
                <a:latin typeface="Cabin"/>
                <a:ea typeface="Cabin"/>
                <a:cs typeface="Cabin"/>
                <a:sym typeface="Cabin"/>
              </a:defRPr>
            </a:lvl1pPr>
            <a:lvl2pPr marL="685800" marR="0" lvl="1" indent="-114300" algn="l" rtl="0">
              <a:lnSpc>
                <a:spcPct val="110000"/>
              </a:lnSpc>
              <a:spcBef>
                <a:spcPts val="700"/>
              </a:spcBef>
              <a:buClr>
                <a:schemeClr val="dk2"/>
              </a:buClr>
              <a:buSzPct val="100000"/>
              <a:buFont typeface="Cabin"/>
              <a:buChar char="–"/>
              <a:defRPr sz="1800" b="0" i="0" u="none" strike="noStrike" cap="none">
                <a:solidFill>
                  <a:srgbClr val="595959"/>
                </a:solidFill>
                <a:latin typeface="Cabin"/>
                <a:ea typeface="Cabin"/>
                <a:cs typeface="Cabin"/>
                <a:sym typeface="Cabin"/>
              </a:defRPr>
            </a:lvl2pPr>
            <a:lvl3pPr marL="1143000" marR="0" lvl="2" indent="-127000" algn="l" rtl="0">
              <a:lnSpc>
                <a:spcPct val="110000"/>
              </a:lnSpc>
              <a:spcBef>
                <a:spcPts val="700"/>
              </a:spcBef>
              <a:buClr>
                <a:schemeClr val="dk2"/>
              </a:buClr>
              <a:buSzPct val="100000"/>
              <a:buFont typeface="Arial"/>
              <a:buChar char="•"/>
              <a:defRPr sz="1600" b="0" i="0" u="none" strike="noStrike" cap="none">
                <a:solidFill>
                  <a:srgbClr val="595959"/>
                </a:solidFill>
                <a:latin typeface="Cabin"/>
                <a:ea typeface="Cabin"/>
                <a:cs typeface="Cabin"/>
                <a:sym typeface="Cabin"/>
              </a:defRPr>
            </a:lvl3pPr>
            <a:lvl4pPr marL="1600200" marR="0" lvl="3"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4pPr>
            <a:lvl5pPr marL="2057400" marR="0" lvl="4"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5pPr>
            <a:lvl6pPr marL="2514600" marR="0" lvl="5"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6pPr>
            <a:lvl7pPr marL="2971800" marR="0" lvl="6"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7pPr>
            <a:lvl8pPr marL="3429000" marR="0" lvl="7"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8pPr>
            <a:lvl9pPr marL="3886200" marR="0" lvl="8"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9pPr>
          </a:lstStyle>
          <a:p>
            <a:endParaRPr/>
          </a:p>
        </p:txBody>
      </p:sp>
      <p:sp>
        <p:nvSpPr>
          <p:cNvPr id="137" name="Shape 137"/>
          <p:cNvSpPr txBox="1">
            <a:spLocks noGrp="1"/>
          </p:cNvSpPr>
          <p:nvPr>
            <p:ph type="dt" idx="10"/>
          </p:nvPr>
        </p:nvSpPr>
        <p:spPr>
          <a:xfrm>
            <a:off x="1251678" y="6375678"/>
            <a:ext cx="2329800" cy="3486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38" name="Shape 138"/>
          <p:cNvSpPr txBox="1">
            <a:spLocks noGrp="1"/>
          </p:cNvSpPr>
          <p:nvPr>
            <p:ph type="ftr" idx="11"/>
          </p:nvPr>
        </p:nvSpPr>
        <p:spPr>
          <a:xfrm>
            <a:off x="4038600" y="6375678"/>
            <a:ext cx="4114800" cy="3459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39" name="Shape 139"/>
          <p:cNvSpPr txBox="1">
            <a:spLocks noGrp="1"/>
          </p:cNvSpPr>
          <p:nvPr>
            <p:ph type="sldNum" idx="12"/>
          </p:nvPr>
        </p:nvSpPr>
        <p:spPr>
          <a:xfrm>
            <a:off x="8610600" y="6375678"/>
            <a:ext cx="2819400" cy="345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95959"/>
                </a:solidFill>
                <a:latin typeface="Cabin"/>
                <a:ea typeface="Cabin"/>
                <a:cs typeface="Cabin"/>
                <a:sym typeface="Cabin"/>
              </a:rPr>
              <a:t>‹#›</a:t>
            </a:fld>
            <a:endParaRPr lang="en-US" sz="1200">
              <a:solidFill>
                <a:srgbClr val="595959"/>
              </a:solidFill>
              <a:latin typeface="Cabin"/>
              <a:ea typeface="Cabin"/>
              <a:cs typeface="Cabin"/>
              <a:sym typeface="Cabin"/>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1251678" y="382385"/>
            <a:ext cx="10178400" cy="1492200"/>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dk2"/>
              </a:buClr>
              <a:buFont typeface="Impact"/>
              <a:buNone/>
              <a:defRPr sz="5100" b="0" i="0" u="none" strike="noStrike" cap="none">
                <a:solidFill>
                  <a:schemeClr val="dk2"/>
                </a:solidFill>
                <a:latin typeface="Impact"/>
                <a:ea typeface="Impact"/>
                <a:cs typeface="Impact"/>
                <a:sym typeface="Impact"/>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42" name="Shape 142"/>
          <p:cNvSpPr txBox="1">
            <a:spLocks noGrp="1"/>
          </p:cNvSpPr>
          <p:nvPr>
            <p:ph type="dt" idx="10"/>
          </p:nvPr>
        </p:nvSpPr>
        <p:spPr>
          <a:xfrm>
            <a:off x="1251678" y="6375678"/>
            <a:ext cx="2329800" cy="3486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43" name="Shape 143"/>
          <p:cNvSpPr txBox="1">
            <a:spLocks noGrp="1"/>
          </p:cNvSpPr>
          <p:nvPr>
            <p:ph type="ftr" idx="11"/>
          </p:nvPr>
        </p:nvSpPr>
        <p:spPr>
          <a:xfrm>
            <a:off x="4038600" y="6375678"/>
            <a:ext cx="4114800" cy="3459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44" name="Shape 144"/>
          <p:cNvSpPr txBox="1">
            <a:spLocks noGrp="1"/>
          </p:cNvSpPr>
          <p:nvPr>
            <p:ph type="sldNum" idx="12"/>
          </p:nvPr>
        </p:nvSpPr>
        <p:spPr>
          <a:xfrm>
            <a:off x="8610600" y="6375678"/>
            <a:ext cx="2819400" cy="345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95959"/>
                </a:solidFill>
                <a:latin typeface="Cabin"/>
                <a:ea typeface="Cabin"/>
                <a:cs typeface="Cabin"/>
                <a:sym typeface="Cabin"/>
              </a:rPr>
              <a:t>‹#›</a:t>
            </a:fld>
            <a:endParaRPr lang="en-US" sz="1200">
              <a:solidFill>
                <a:srgbClr val="595959"/>
              </a:solidFill>
              <a:latin typeface="Cabin"/>
              <a:ea typeface="Cabin"/>
              <a:cs typeface="Cabin"/>
              <a:sym typeface="Cabin"/>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45"/>
        <p:cNvGrpSpPr/>
        <p:nvPr/>
      </p:nvGrpSpPr>
      <p:grpSpPr>
        <a:xfrm>
          <a:off x="0" y="0"/>
          <a:ext cx="0" cy="0"/>
          <a:chOff x="0" y="0"/>
          <a:chExt cx="0" cy="0"/>
        </a:xfrm>
      </p:grpSpPr>
      <p:sp>
        <p:nvSpPr>
          <p:cNvPr id="146" name="Shape 146"/>
          <p:cNvSpPr txBox="1">
            <a:spLocks noGrp="1"/>
          </p:cNvSpPr>
          <p:nvPr>
            <p:ph type="dt" idx="10"/>
          </p:nvPr>
        </p:nvSpPr>
        <p:spPr>
          <a:xfrm>
            <a:off x="1251678" y="6375678"/>
            <a:ext cx="2329800" cy="3486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47" name="Shape 147"/>
          <p:cNvSpPr txBox="1">
            <a:spLocks noGrp="1"/>
          </p:cNvSpPr>
          <p:nvPr>
            <p:ph type="ftr" idx="11"/>
          </p:nvPr>
        </p:nvSpPr>
        <p:spPr>
          <a:xfrm>
            <a:off x="4038600" y="6375678"/>
            <a:ext cx="4114800" cy="3459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48" name="Shape 148"/>
          <p:cNvSpPr txBox="1">
            <a:spLocks noGrp="1"/>
          </p:cNvSpPr>
          <p:nvPr>
            <p:ph type="sldNum" idx="12"/>
          </p:nvPr>
        </p:nvSpPr>
        <p:spPr>
          <a:xfrm>
            <a:off x="8610600" y="6375678"/>
            <a:ext cx="2819400" cy="345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95959"/>
                </a:solidFill>
                <a:latin typeface="Cabin"/>
                <a:ea typeface="Cabin"/>
                <a:cs typeface="Cabin"/>
                <a:sym typeface="Cabin"/>
              </a:rPr>
              <a:t>‹#›</a:t>
            </a:fld>
            <a:endParaRPr lang="en-US" sz="1200">
              <a:solidFill>
                <a:srgbClr val="595959"/>
              </a:solidFill>
              <a:latin typeface="Cabin"/>
              <a:ea typeface="Cabin"/>
              <a:cs typeface="Cabin"/>
              <a:sym typeface="Cabi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7"/>
        <p:cNvGrpSpPr/>
        <p:nvPr/>
      </p:nvGrpSpPr>
      <p:grpSpPr>
        <a:xfrm>
          <a:off x="0" y="0"/>
          <a:ext cx="0" cy="0"/>
          <a:chOff x="0" y="0"/>
          <a:chExt cx="0" cy="0"/>
        </a:xfrm>
      </p:grpSpPr>
      <p:sp>
        <p:nvSpPr>
          <p:cNvPr id="18" name="Shape 18"/>
          <p:cNvSpPr/>
          <p:nvPr/>
        </p:nvSpPr>
        <p:spPr>
          <a:xfrm>
            <a:off x="0" y="761999"/>
            <a:ext cx="9141619" cy="5334001"/>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9" name="Shape 19"/>
          <p:cNvSpPr/>
          <p:nvPr/>
        </p:nvSpPr>
        <p:spPr>
          <a:xfrm>
            <a:off x="9270263" y="761999"/>
            <a:ext cx="2925318" cy="5334001"/>
          </a:xfrm>
          <a:prstGeom prst="rect">
            <a:avLst/>
          </a:prstGeom>
          <a:solidFill>
            <a:srgbClr val="C8C8C8">
              <a:alpha val="49803"/>
            </a:srgbClr>
          </a:solidFill>
          <a:ln>
            <a:noFill/>
          </a:ln>
        </p:spPr>
        <p:txBody>
          <a:bodyPr lIns="91425" tIns="91425" rIns="91425" bIns="91425" anchor="ctr" anchorCtr="0">
            <a:noAutofit/>
          </a:bodyPr>
          <a:lstStyle/>
          <a:p>
            <a:pPr lvl="0">
              <a:spcBef>
                <a:spcPts val="0"/>
              </a:spcBef>
              <a:buNone/>
            </a:pPr>
            <a:endParaRPr/>
          </a:p>
        </p:txBody>
      </p:sp>
      <p:sp>
        <p:nvSpPr>
          <p:cNvPr id="20" name="Shape 20"/>
          <p:cNvSpPr txBox="1">
            <a:spLocks noGrp="1"/>
          </p:cNvSpPr>
          <p:nvPr>
            <p:ph type="ctrTitle"/>
          </p:nvPr>
        </p:nvSpPr>
        <p:spPr>
          <a:xfrm>
            <a:off x="1069848" y="1298448"/>
            <a:ext cx="7315200" cy="3255264"/>
          </a:xfrm>
          <a:prstGeom prst="rect">
            <a:avLst/>
          </a:prstGeom>
          <a:noFill/>
          <a:ln>
            <a:noFill/>
          </a:ln>
        </p:spPr>
        <p:txBody>
          <a:bodyPr lIns="91425" tIns="91425" rIns="91425" bIns="91425" anchor="b" anchorCtr="0"/>
          <a:lstStyle>
            <a:lvl1pPr marL="0" marR="0" lvl="0" indent="0" algn="l" rtl="0">
              <a:lnSpc>
                <a:spcPct val="90000"/>
              </a:lnSpc>
              <a:spcBef>
                <a:spcPts val="0"/>
              </a:spcBef>
              <a:buClr>
                <a:srgbClr val="FFFFFF"/>
              </a:buClr>
              <a:buFont typeface="Corbel"/>
              <a:buNone/>
              <a:defRPr sz="5900" b="0" i="0" u="none" strike="noStrike" cap="none">
                <a:solidFill>
                  <a:srgbClr val="FFFFFF"/>
                </a:solidFill>
                <a:latin typeface="Corbel"/>
                <a:ea typeface="Corbel"/>
                <a:cs typeface="Corbel"/>
                <a:sym typeface="Corbe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1" name="Shape 21"/>
          <p:cNvSpPr txBox="1">
            <a:spLocks noGrp="1"/>
          </p:cNvSpPr>
          <p:nvPr>
            <p:ph type="subTitle" idx="1"/>
          </p:nvPr>
        </p:nvSpPr>
        <p:spPr>
          <a:xfrm>
            <a:off x="1100015" y="4670246"/>
            <a:ext cx="7315200" cy="914400"/>
          </a:xfrm>
          <a:prstGeom prst="rect">
            <a:avLst/>
          </a:prstGeom>
          <a:noFill/>
          <a:ln>
            <a:noFill/>
          </a:ln>
        </p:spPr>
        <p:txBody>
          <a:bodyPr lIns="91425" tIns="91425" rIns="91425" bIns="91425" anchor="t" anchorCtr="0"/>
          <a:lstStyle>
            <a:lvl1pPr marL="0" marR="0" lvl="0" indent="0" algn="l" rtl="0">
              <a:lnSpc>
                <a:spcPct val="90000"/>
              </a:lnSpc>
              <a:spcBef>
                <a:spcPts val="1200"/>
              </a:spcBef>
              <a:buClr>
                <a:schemeClr val="accent1"/>
              </a:buClr>
              <a:buFont typeface="Noto Sans Symbols"/>
              <a:buNone/>
              <a:defRPr sz="2200" b="0" i="0" u="none" strike="noStrike" cap="none">
                <a:solidFill>
                  <a:srgbClr val="D7F0F6"/>
                </a:solidFill>
                <a:latin typeface="Corbel"/>
                <a:ea typeface="Corbel"/>
                <a:cs typeface="Corbel"/>
                <a:sym typeface="Corbel"/>
              </a:defRPr>
            </a:lvl1pPr>
            <a:lvl2pPr marL="457200" marR="0" lvl="1" indent="0" algn="ctr" rtl="0">
              <a:lnSpc>
                <a:spcPct val="90000"/>
              </a:lnSpc>
              <a:spcBef>
                <a:spcPts val="250"/>
              </a:spcBef>
              <a:spcAft>
                <a:spcPts val="250"/>
              </a:spcAft>
              <a:buClr>
                <a:schemeClr val="accent1"/>
              </a:buClr>
              <a:buFont typeface="Noto Sans Symbols"/>
              <a:buNone/>
              <a:defRPr sz="2200" b="0" i="0" u="none" strike="noStrike" cap="none">
                <a:solidFill>
                  <a:srgbClr val="595959"/>
                </a:solidFill>
                <a:latin typeface="Corbel"/>
                <a:ea typeface="Corbel"/>
                <a:cs typeface="Corbel"/>
                <a:sym typeface="Corbel"/>
              </a:defRPr>
            </a:lvl2pPr>
            <a:lvl3pPr marL="914400" marR="0" lvl="2" indent="0" algn="ctr" rtl="0">
              <a:lnSpc>
                <a:spcPct val="90000"/>
              </a:lnSpc>
              <a:spcBef>
                <a:spcPts val="250"/>
              </a:spcBef>
              <a:spcAft>
                <a:spcPts val="250"/>
              </a:spcAft>
              <a:buClr>
                <a:schemeClr val="accent1"/>
              </a:buClr>
              <a:buFont typeface="Noto Sans Symbols"/>
              <a:buNone/>
              <a:defRPr sz="2200" b="0" i="0" u="none" strike="noStrike" cap="none">
                <a:solidFill>
                  <a:srgbClr val="595959"/>
                </a:solidFill>
                <a:latin typeface="Corbel"/>
                <a:ea typeface="Corbel"/>
                <a:cs typeface="Corbel"/>
                <a:sym typeface="Corbel"/>
              </a:defRPr>
            </a:lvl3pPr>
            <a:lvl4pPr marL="1371600" marR="0" lvl="3" indent="0" algn="ctr" rtl="0">
              <a:lnSpc>
                <a:spcPct val="90000"/>
              </a:lnSpc>
              <a:spcBef>
                <a:spcPts val="250"/>
              </a:spcBef>
              <a:spcAft>
                <a:spcPts val="250"/>
              </a:spcAft>
              <a:buClr>
                <a:schemeClr val="accent1"/>
              </a:buClr>
              <a:buFont typeface="Noto Sans Symbols"/>
              <a:buNone/>
              <a:defRPr sz="2000" b="0" i="0" u="none" strike="noStrike" cap="none">
                <a:solidFill>
                  <a:srgbClr val="595959"/>
                </a:solidFill>
                <a:latin typeface="Corbel"/>
                <a:ea typeface="Corbel"/>
                <a:cs typeface="Corbel"/>
                <a:sym typeface="Corbel"/>
              </a:defRPr>
            </a:lvl4pPr>
            <a:lvl5pPr marL="1828800" marR="0" lvl="4" indent="0" algn="ctr" rtl="0">
              <a:lnSpc>
                <a:spcPct val="90000"/>
              </a:lnSpc>
              <a:spcBef>
                <a:spcPts val="250"/>
              </a:spcBef>
              <a:spcAft>
                <a:spcPts val="250"/>
              </a:spcAft>
              <a:buClr>
                <a:schemeClr val="accent1"/>
              </a:buClr>
              <a:buFont typeface="Noto Sans Symbols"/>
              <a:buNone/>
              <a:defRPr sz="2000" b="0" i="0" u="none" strike="noStrike" cap="none">
                <a:solidFill>
                  <a:srgbClr val="595959"/>
                </a:solidFill>
                <a:latin typeface="Corbel"/>
                <a:ea typeface="Corbel"/>
                <a:cs typeface="Corbel"/>
                <a:sym typeface="Corbel"/>
              </a:defRPr>
            </a:lvl5pPr>
            <a:lvl6pPr marL="2286000" marR="0" lvl="5" indent="0" algn="ctr" rtl="0">
              <a:lnSpc>
                <a:spcPct val="90000"/>
              </a:lnSpc>
              <a:spcBef>
                <a:spcPts val="250"/>
              </a:spcBef>
              <a:spcAft>
                <a:spcPts val="250"/>
              </a:spcAft>
              <a:buClr>
                <a:schemeClr val="accent1"/>
              </a:buClr>
              <a:buFont typeface="Noto Sans Symbols"/>
              <a:buNone/>
              <a:defRPr sz="2000" b="0" i="0" u="none" strike="noStrike" cap="none">
                <a:solidFill>
                  <a:srgbClr val="595959"/>
                </a:solidFill>
                <a:latin typeface="Corbel"/>
                <a:ea typeface="Corbel"/>
                <a:cs typeface="Corbel"/>
                <a:sym typeface="Corbel"/>
              </a:defRPr>
            </a:lvl6pPr>
            <a:lvl7pPr marL="2743200" marR="0" lvl="6" indent="0" algn="ctr" rtl="0">
              <a:lnSpc>
                <a:spcPct val="90000"/>
              </a:lnSpc>
              <a:spcBef>
                <a:spcPts val="250"/>
              </a:spcBef>
              <a:spcAft>
                <a:spcPts val="250"/>
              </a:spcAft>
              <a:buClr>
                <a:schemeClr val="accent1"/>
              </a:buClr>
              <a:buFont typeface="Noto Sans Symbols"/>
              <a:buNone/>
              <a:defRPr sz="2000" b="0" i="0" u="none" strike="noStrike" cap="none">
                <a:solidFill>
                  <a:srgbClr val="595959"/>
                </a:solidFill>
                <a:latin typeface="Corbel"/>
                <a:ea typeface="Corbel"/>
                <a:cs typeface="Corbel"/>
                <a:sym typeface="Corbel"/>
              </a:defRPr>
            </a:lvl7pPr>
            <a:lvl8pPr marL="3200400" marR="0" lvl="7" indent="0" algn="ctr" rtl="0">
              <a:lnSpc>
                <a:spcPct val="90000"/>
              </a:lnSpc>
              <a:spcBef>
                <a:spcPts val="250"/>
              </a:spcBef>
              <a:spcAft>
                <a:spcPts val="250"/>
              </a:spcAft>
              <a:buClr>
                <a:schemeClr val="accent1"/>
              </a:buClr>
              <a:buFont typeface="Noto Sans Symbols"/>
              <a:buNone/>
              <a:defRPr sz="2000" b="0" i="0" u="none" strike="noStrike" cap="none">
                <a:solidFill>
                  <a:srgbClr val="595959"/>
                </a:solidFill>
                <a:latin typeface="Corbel"/>
                <a:ea typeface="Corbel"/>
                <a:cs typeface="Corbel"/>
                <a:sym typeface="Corbel"/>
              </a:defRPr>
            </a:lvl8pPr>
            <a:lvl9pPr marL="3657600" marR="0" lvl="8" indent="0" algn="ctr" rtl="0">
              <a:lnSpc>
                <a:spcPct val="90000"/>
              </a:lnSpc>
              <a:spcBef>
                <a:spcPts val="250"/>
              </a:spcBef>
              <a:spcAft>
                <a:spcPts val="250"/>
              </a:spcAft>
              <a:buClr>
                <a:schemeClr val="accent1"/>
              </a:buClr>
              <a:buFont typeface="Noto Sans Symbols"/>
              <a:buNone/>
              <a:defRPr sz="2000" b="0" i="0" u="none" strike="noStrike" cap="none">
                <a:solidFill>
                  <a:srgbClr val="595959"/>
                </a:solidFill>
                <a:latin typeface="Corbel"/>
                <a:ea typeface="Corbel"/>
                <a:cs typeface="Corbel"/>
                <a:sym typeface="Corbel"/>
              </a:defRPr>
            </a:lvl9pPr>
          </a:lstStyle>
          <a:p>
            <a:endParaRPr/>
          </a:p>
        </p:txBody>
      </p:sp>
      <p:sp>
        <p:nvSpPr>
          <p:cNvPr id="22" name="Shape 22"/>
          <p:cNvSpPr txBox="1">
            <a:spLocks noGrp="1"/>
          </p:cNvSpPr>
          <p:nvPr>
            <p:ph type="dt" idx="10"/>
          </p:nvPr>
        </p:nvSpPr>
        <p:spPr>
          <a:xfrm>
            <a:off x="262464"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7F7F7F"/>
                </a:solidFill>
                <a:latin typeface="Corbel"/>
                <a:ea typeface="Corbel"/>
                <a:cs typeface="Corbel"/>
                <a:sym typeface="Corbel"/>
              </a:defRPr>
            </a:lvl1pPr>
            <a:lvl2pPr marL="457200" marR="0" lvl="1" indent="0" algn="l" rtl="0">
              <a:spcBef>
                <a:spcPts val="0"/>
              </a:spcBef>
              <a:buNone/>
              <a:defRPr sz="1800" b="0" i="0" u="none" strike="noStrike" cap="none">
                <a:solidFill>
                  <a:schemeClr val="dk1"/>
                </a:solidFill>
                <a:latin typeface="Corbel"/>
                <a:ea typeface="Corbel"/>
                <a:cs typeface="Corbel"/>
                <a:sym typeface="Corbel"/>
              </a:defRPr>
            </a:lvl2pPr>
            <a:lvl3pPr marL="914400" marR="0" lvl="2" indent="0" algn="l" rtl="0">
              <a:spcBef>
                <a:spcPts val="0"/>
              </a:spcBef>
              <a:buNone/>
              <a:defRPr sz="1800" b="0" i="0" u="none" strike="noStrike" cap="none">
                <a:solidFill>
                  <a:schemeClr val="dk1"/>
                </a:solidFill>
                <a:latin typeface="Corbel"/>
                <a:ea typeface="Corbel"/>
                <a:cs typeface="Corbel"/>
                <a:sym typeface="Corbel"/>
              </a:defRPr>
            </a:lvl3pPr>
            <a:lvl4pPr marL="1371600" marR="0" lvl="3" indent="0" algn="l" rtl="0">
              <a:spcBef>
                <a:spcPts val="0"/>
              </a:spcBef>
              <a:buNone/>
              <a:defRPr sz="1800" b="0" i="0" u="none" strike="noStrike" cap="none">
                <a:solidFill>
                  <a:schemeClr val="dk1"/>
                </a:solidFill>
                <a:latin typeface="Corbel"/>
                <a:ea typeface="Corbel"/>
                <a:cs typeface="Corbel"/>
                <a:sym typeface="Corbel"/>
              </a:defRPr>
            </a:lvl4pPr>
            <a:lvl5pPr marL="1828800" marR="0" lvl="4" indent="0" algn="l" rtl="0">
              <a:spcBef>
                <a:spcPts val="0"/>
              </a:spcBef>
              <a:buNone/>
              <a:defRPr sz="1800" b="0" i="0" u="none" strike="noStrike" cap="none">
                <a:solidFill>
                  <a:schemeClr val="dk1"/>
                </a:solidFill>
                <a:latin typeface="Corbel"/>
                <a:ea typeface="Corbel"/>
                <a:cs typeface="Corbel"/>
                <a:sym typeface="Corbel"/>
              </a:defRPr>
            </a:lvl5pPr>
            <a:lvl6pPr marL="2286000" marR="0" lvl="5" indent="0" algn="l" rtl="0">
              <a:spcBef>
                <a:spcPts val="0"/>
              </a:spcBef>
              <a:buNone/>
              <a:defRPr sz="1800" b="0" i="0" u="none" strike="noStrike" cap="none">
                <a:solidFill>
                  <a:schemeClr val="dk1"/>
                </a:solidFill>
                <a:latin typeface="Corbel"/>
                <a:ea typeface="Corbel"/>
                <a:cs typeface="Corbel"/>
                <a:sym typeface="Corbel"/>
              </a:defRPr>
            </a:lvl6pPr>
            <a:lvl7pPr marL="2743200" marR="0" lvl="6" indent="0" algn="l" rtl="0">
              <a:spcBef>
                <a:spcPts val="0"/>
              </a:spcBef>
              <a:buNone/>
              <a:defRPr sz="1800" b="0" i="0" u="none" strike="noStrike" cap="none">
                <a:solidFill>
                  <a:schemeClr val="dk1"/>
                </a:solidFill>
                <a:latin typeface="Corbel"/>
                <a:ea typeface="Corbel"/>
                <a:cs typeface="Corbel"/>
                <a:sym typeface="Corbel"/>
              </a:defRPr>
            </a:lvl7pPr>
            <a:lvl8pPr marL="3200400" marR="0" lvl="7" indent="0" algn="l" rtl="0">
              <a:spcBef>
                <a:spcPts val="0"/>
              </a:spcBef>
              <a:buNone/>
              <a:defRPr sz="1800" b="0" i="0" u="none" strike="noStrike" cap="none">
                <a:solidFill>
                  <a:schemeClr val="dk1"/>
                </a:solidFill>
                <a:latin typeface="Corbel"/>
                <a:ea typeface="Corbel"/>
                <a:cs typeface="Corbel"/>
                <a:sym typeface="Corbel"/>
              </a:defRPr>
            </a:lvl8pPr>
            <a:lvl9pPr marL="3657600" marR="0" lvl="8" indent="0" algn="l" rtl="0">
              <a:spcBef>
                <a:spcPts val="0"/>
              </a:spcBef>
              <a:buNone/>
              <a:defRPr sz="1800" b="0" i="0" u="none" strike="noStrike" cap="none">
                <a:solidFill>
                  <a:schemeClr val="dk1"/>
                </a:solidFill>
                <a:latin typeface="Corbel"/>
                <a:ea typeface="Corbel"/>
                <a:cs typeface="Corbel"/>
                <a:sym typeface="Corbel"/>
              </a:defRPr>
            </a:lvl9pPr>
          </a:lstStyle>
          <a:p>
            <a:endParaRPr/>
          </a:p>
        </p:txBody>
      </p:sp>
      <p:sp>
        <p:nvSpPr>
          <p:cNvPr id="23" name="Shape 23"/>
          <p:cNvSpPr txBox="1">
            <a:spLocks noGrp="1"/>
          </p:cNvSpPr>
          <p:nvPr>
            <p:ph type="ftr" idx="11"/>
          </p:nvPr>
        </p:nvSpPr>
        <p:spPr>
          <a:xfrm>
            <a:off x="3869267" y="6356350"/>
            <a:ext cx="5911517"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7F7F7F"/>
                </a:solidFill>
                <a:latin typeface="Corbel"/>
                <a:ea typeface="Corbel"/>
                <a:cs typeface="Corbel"/>
                <a:sym typeface="Corbel"/>
              </a:defRPr>
            </a:lvl1pPr>
            <a:lvl2pPr marL="457200" marR="0" lvl="1" indent="0" algn="l" rtl="0">
              <a:spcBef>
                <a:spcPts val="0"/>
              </a:spcBef>
              <a:buNone/>
              <a:defRPr sz="1800" b="0" i="0" u="none" strike="noStrike" cap="none">
                <a:solidFill>
                  <a:schemeClr val="dk1"/>
                </a:solidFill>
                <a:latin typeface="Corbel"/>
                <a:ea typeface="Corbel"/>
                <a:cs typeface="Corbel"/>
                <a:sym typeface="Corbel"/>
              </a:defRPr>
            </a:lvl2pPr>
            <a:lvl3pPr marL="914400" marR="0" lvl="2" indent="0" algn="l" rtl="0">
              <a:spcBef>
                <a:spcPts val="0"/>
              </a:spcBef>
              <a:buNone/>
              <a:defRPr sz="1800" b="0" i="0" u="none" strike="noStrike" cap="none">
                <a:solidFill>
                  <a:schemeClr val="dk1"/>
                </a:solidFill>
                <a:latin typeface="Corbel"/>
                <a:ea typeface="Corbel"/>
                <a:cs typeface="Corbel"/>
                <a:sym typeface="Corbel"/>
              </a:defRPr>
            </a:lvl3pPr>
            <a:lvl4pPr marL="1371600" marR="0" lvl="3" indent="0" algn="l" rtl="0">
              <a:spcBef>
                <a:spcPts val="0"/>
              </a:spcBef>
              <a:buNone/>
              <a:defRPr sz="1800" b="0" i="0" u="none" strike="noStrike" cap="none">
                <a:solidFill>
                  <a:schemeClr val="dk1"/>
                </a:solidFill>
                <a:latin typeface="Corbel"/>
                <a:ea typeface="Corbel"/>
                <a:cs typeface="Corbel"/>
                <a:sym typeface="Corbel"/>
              </a:defRPr>
            </a:lvl4pPr>
            <a:lvl5pPr marL="1828800" marR="0" lvl="4" indent="0" algn="l" rtl="0">
              <a:spcBef>
                <a:spcPts val="0"/>
              </a:spcBef>
              <a:buNone/>
              <a:defRPr sz="1800" b="0" i="0" u="none" strike="noStrike" cap="none">
                <a:solidFill>
                  <a:schemeClr val="dk1"/>
                </a:solidFill>
                <a:latin typeface="Corbel"/>
                <a:ea typeface="Corbel"/>
                <a:cs typeface="Corbel"/>
                <a:sym typeface="Corbel"/>
              </a:defRPr>
            </a:lvl5pPr>
            <a:lvl6pPr marL="2286000" marR="0" lvl="5" indent="0" algn="l" rtl="0">
              <a:spcBef>
                <a:spcPts val="0"/>
              </a:spcBef>
              <a:buNone/>
              <a:defRPr sz="1800" b="0" i="0" u="none" strike="noStrike" cap="none">
                <a:solidFill>
                  <a:schemeClr val="dk1"/>
                </a:solidFill>
                <a:latin typeface="Corbel"/>
                <a:ea typeface="Corbel"/>
                <a:cs typeface="Corbel"/>
                <a:sym typeface="Corbel"/>
              </a:defRPr>
            </a:lvl6pPr>
            <a:lvl7pPr marL="2743200" marR="0" lvl="6" indent="0" algn="l" rtl="0">
              <a:spcBef>
                <a:spcPts val="0"/>
              </a:spcBef>
              <a:buNone/>
              <a:defRPr sz="1800" b="0" i="0" u="none" strike="noStrike" cap="none">
                <a:solidFill>
                  <a:schemeClr val="dk1"/>
                </a:solidFill>
                <a:latin typeface="Corbel"/>
                <a:ea typeface="Corbel"/>
                <a:cs typeface="Corbel"/>
                <a:sym typeface="Corbel"/>
              </a:defRPr>
            </a:lvl7pPr>
            <a:lvl8pPr marL="3200400" marR="0" lvl="7" indent="0" algn="l" rtl="0">
              <a:spcBef>
                <a:spcPts val="0"/>
              </a:spcBef>
              <a:buNone/>
              <a:defRPr sz="1800" b="0" i="0" u="none" strike="noStrike" cap="none">
                <a:solidFill>
                  <a:schemeClr val="dk1"/>
                </a:solidFill>
                <a:latin typeface="Corbel"/>
                <a:ea typeface="Corbel"/>
                <a:cs typeface="Corbel"/>
                <a:sym typeface="Corbel"/>
              </a:defRPr>
            </a:lvl8pPr>
            <a:lvl9pPr marL="3657600" marR="0" lvl="8" indent="0" algn="l" rtl="0">
              <a:spcBef>
                <a:spcPts val="0"/>
              </a:spcBef>
              <a:buNone/>
              <a:defRPr sz="1800" b="0" i="0" u="none" strike="noStrike" cap="none">
                <a:solidFill>
                  <a:schemeClr val="dk1"/>
                </a:solidFill>
                <a:latin typeface="Corbel"/>
                <a:ea typeface="Corbel"/>
                <a:cs typeface="Corbel"/>
                <a:sym typeface="Corbel"/>
              </a:defRPr>
            </a:lvl9pPr>
          </a:lstStyle>
          <a:p>
            <a:endParaRPr/>
          </a:p>
        </p:txBody>
      </p:sp>
      <p:sp>
        <p:nvSpPr>
          <p:cNvPr id="24" name="Shape 24"/>
          <p:cNvSpPr txBox="1">
            <a:spLocks noGrp="1"/>
          </p:cNvSpPr>
          <p:nvPr>
            <p:ph type="sldNum" idx="12"/>
          </p:nvPr>
        </p:nvSpPr>
        <p:spPr>
          <a:xfrm>
            <a:off x="10634135" y="6356350"/>
            <a:ext cx="1530926"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i="0" u="none" strike="noStrike" cap="none">
                <a:solidFill>
                  <a:schemeClr val="accent1"/>
                </a:solidFill>
                <a:latin typeface="Corbel"/>
                <a:ea typeface="Corbel"/>
                <a:cs typeface="Corbel"/>
                <a:sym typeface="Corbel"/>
              </a:rPr>
              <a:t>‹#›</a:t>
            </a:fld>
            <a:endParaRPr lang="en-US" sz="1200" b="1" i="0" u="none" strike="noStrike" cap="none">
              <a:solidFill>
                <a:schemeClr val="accent1"/>
              </a:solidFill>
              <a:latin typeface="Corbel"/>
              <a:ea typeface="Corbel"/>
              <a:cs typeface="Corbel"/>
              <a:sym typeface="Corbe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49"/>
        <p:cNvGrpSpPr/>
        <p:nvPr/>
      </p:nvGrpSpPr>
      <p:grpSpPr>
        <a:xfrm>
          <a:off x="0" y="0"/>
          <a:ext cx="0" cy="0"/>
          <a:chOff x="0" y="0"/>
          <a:chExt cx="0" cy="0"/>
        </a:xfrm>
      </p:grpSpPr>
      <p:sp>
        <p:nvSpPr>
          <p:cNvPr id="150" name="Shape 150"/>
          <p:cNvSpPr>
            <a:spLocks noGrp="1"/>
          </p:cNvSpPr>
          <p:nvPr>
            <p:ph type="pic" idx="2"/>
          </p:nvPr>
        </p:nvSpPr>
        <p:spPr>
          <a:xfrm>
            <a:off x="283463" y="0"/>
            <a:ext cx="7355700" cy="6858000"/>
          </a:xfrm>
          <a:prstGeom prst="rect">
            <a:avLst/>
          </a:prstGeom>
          <a:noFill/>
          <a:ln>
            <a:noFill/>
          </a:ln>
        </p:spPr>
        <p:txBody>
          <a:bodyPr lIns="91425" tIns="91425" rIns="91425" bIns="91425" anchor="t" anchorCtr="0"/>
          <a:lstStyle>
            <a:lvl1pPr marL="0" marR="0" lvl="0" indent="0" algn="l" rtl="0">
              <a:lnSpc>
                <a:spcPct val="110000"/>
              </a:lnSpc>
              <a:spcBef>
                <a:spcPts val="700"/>
              </a:spcBef>
              <a:buClr>
                <a:schemeClr val="dk2"/>
              </a:buClr>
              <a:buFont typeface="Arial"/>
              <a:buNone/>
              <a:defRPr sz="3200" b="0" i="0" u="none" strike="noStrike" cap="none">
                <a:solidFill>
                  <a:srgbClr val="595959"/>
                </a:solidFill>
                <a:latin typeface="Cabin"/>
                <a:ea typeface="Cabin"/>
                <a:cs typeface="Cabin"/>
                <a:sym typeface="Cabin"/>
              </a:defRPr>
            </a:lvl1pPr>
            <a:lvl2pPr marL="457200" marR="0" lvl="1" indent="0" algn="l" rtl="0">
              <a:lnSpc>
                <a:spcPct val="110000"/>
              </a:lnSpc>
              <a:spcBef>
                <a:spcPts val="700"/>
              </a:spcBef>
              <a:buClr>
                <a:schemeClr val="dk2"/>
              </a:buClr>
              <a:buFont typeface="Cabin"/>
              <a:buNone/>
              <a:defRPr sz="2800" b="0" i="0" u="none" strike="noStrike" cap="none">
                <a:solidFill>
                  <a:srgbClr val="595959"/>
                </a:solidFill>
                <a:latin typeface="Cabin"/>
                <a:ea typeface="Cabin"/>
                <a:cs typeface="Cabin"/>
                <a:sym typeface="Cabin"/>
              </a:defRPr>
            </a:lvl2pPr>
            <a:lvl3pPr marL="914400" marR="0" lvl="2" indent="0" algn="l" rtl="0">
              <a:lnSpc>
                <a:spcPct val="110000"/>
              </a:lnSpc>
              <a:spcBef>
                <a:spcPts val="700"/>
              </a:spcBef>
              <a:buClr>
                <a:schemeClr val="dk2"/>
              </a:buClr>
              <a:buFont typeface="Arial"/>
              <a:buNone/>
              <a:defRPr sz="2400" b="0" i="0" u="none" strike="noStrike" cap="none">
                <a:solidFill>
                  <a:srgbClr val="595959"/>
                </a:solidFill>
                <a:latin typeface="Cabin"/>
                <a:ea typeface="Cabin"/>
                <a:cs typeface="Cabin"/>
                <a:sym typeface="Cabin"/>
              </a:defRPr>
            </a:lvl3pPr>
            <a:lvl4pPr marL="1371600" marR="0" lvl="3" indent="0" algn="l" rtl="0">
              <a:lnSpc>
                <a:spcPct val="110000"/>
              </a:lnSpc>
              <a:spcBef>
                <a:spcPts val="700"/>
              </a:spcBef>
              <a:buClr>
                <a:schemeClr val="dk2"/>
              </a:buClr>
              <a:buFont typeface="Cabin"/>
              <a:buNone/>
              <a:defRPr sz="2000" b="0" i="0" u="none" strike="noStrike" cap="none">
                <a:solidFill>
                  <a:srgbClr val="595959"/>
                </a:solidFill>
                <a:latin typeface="Cabin"/>
                <a:ea typeface="Cabin"/>
                <a:cs typeface="Cabin"/>
                <a:sym typeface="Cabin"/>
              </a:defRPr>
            </a:lvl4pPr>
            <a:lvl5pPr marL="1828800" marR="0" lvl="4" indent="0" algn="l" rtl="0">
              <a:lnSpc>
                <a:spcPct val="110000"/>
              </a:lnSpc>
              <a:spcBef>
                <a:spcPts val="700"/>
              </a:spcBef>
              <a:buClr>
                <a:schemeClr val="dk2"/>
              </a:buClr>
              <a:buFont typeface="Arial"/>
              <a:buNone/>
              <a:defRPr sz="2000" b="0" i="0" u="none" strike="noStrike" cap="none">
                <a:solidFill>
                  <a:srgbClr val="595959"/>
                </a:solidFill>
                <a:latin typeface="Cabin"/>
                <a:ea typeface="Cabin"/>
                <a:cs typeface="Cabin"/>
                <a:sym typeface="Cabin"/>
              </a:defRPr>
            </a:lvl5pPr>
            <a:lvl6pPr marL="2286000" marR="0" lvl="5" indent="0" algn="l" rtl="0">
              <a:lnSpc>
                <a:spcPct val="110000"/>
              </a:lnSpc>
              <a:spcBef>
                <a:spcPts val="700"/>
              </a:spcBef>
              <a:buClr>
                <a:schemeClr val="dk2"/>
              </a:buClr>
              <a:buFont typeface="Cabin"/>
              <a:buNone/>
              <a:defRPr sz="2000" b="0" i="0" u="none" strike="noStrike" cap="none">
                <a:solidFill>
                  <a:srgbClr val="595959"/>
                </a:solidFill>
                <a:latin typeface="Cabin"/>
                <a:ea typeface="Cabin"/>
                <a:cs typeface="Cabin"/>
                <a:sym typeface="Cabin"/>
              </a:defRPr>
            </a:lvl6pPr>
            <a:lvl7pPr marL="2743200" marR="0" lvl="6" indent="0" algn="l" rtl="0">
              <a:lnSpc>
                <a:spcPct val="110000"/>
              </a:lnSpc>
              <a:spcBef>
                <a:spcPts val="700"/>
              </a:spcBef>
              <a:buClr>
                <a:schemeClr val="dk2"/>
              </a:buClr>
              <a:buFont typeface="Arial"/>
              <a:buNone/>
              <a:defRPr sz="2000" b="0" i="0" u="none" strike="noStrike" cap="none">
                <a:solidFill>
                  <a:srgbClr val="595959"/>
                </a:solidFill>
                <a:latin typeface="Cabin"/>
                <a:ea typeface="Cabin"/>
                <a:cs typeface="Cabin"/>
                <a:sym typeface="Cabin"/>
              </a:defRPr>
            </a:lvl7pPr>
            <a:lvl8pPr marL="3200400" marR="0" lvl="7" indent="0" algn="l" rtl="0">
              <a:lnSpc>
                <a:spcPct val="110000"/>
              </a:lnSpc>
              <a:spcBef>
                <a:spcPts val="700"/>
              </a:spcBef>
              <a:buClr>
                <a:schemeClr val="dk2"/>
              </a:buClr>
              <a:buFont typeface="Cabin"/>
              <a:buNone/>
              <a:defRPr sz="2000" b="0" i="0" u="none" strike="noStrike" cap="none">
                <a:solidFill>
                  <a:srgbClr val="595959"/>
                </a:solidFill>
                <a:latin typeface="Cabin"/>
                <a:ea typeface="Cabin"/>
                <a:cs typeface="Cabin"/>
                <a:sym typeface="Cabin"/>
              </a:defRPr>
            </a:lvl8pPr>
            <a:lvl9pPr marL="3657600" marR="0" lvl="8" indent="0" algn="l" rtl="0">
              <a:lnSpc>
                <a:spcPct val="110000"/>
              </a:lnSpc>
              <a:spcBef>
                <a:spcPts val="700"/>
              </a:spcBef>
              <a:buClr>
                <a:schemeClr val="dk2"/>
              </a:buClr>
              <a:buFont typeface="Arial"/>
              <a:buNone/>
              <a:defRPr sz="2000" b="0" i="0" u="none" strike="noStrike" cap="none">
                <a:solidFill>
                  <a:srgbClr val="595959"/>
                </a:solidFill>
                <a:latin typeface="Cabin"/>
                <a:ea typeface="Cabin"/>
                <a:cs typeface="Cabin"/>
                <a:sym typeface="Cabin"/>
              </a:defRPr>
            </a:lvl9pPr>
          </a:lstStyle>
          <a:p>
            <a:endParaRPr/>
          </a:p>
        </p:txBody>
      </p:sp>
      <p:sp>
        <p:nvSpPr>
          <p:cNvPr id="151" name="Shape 151" title="right scallop background shape"/>
          <p:cNvSpPr/>
          <p:nvPr/>
        </p:nvSpPr>
        <p:spPr>
          <a:xfrm>
            <a:off x="7389811" y="0"/>
            <a:ext cx="4802100" cy="6858000"/>
          </a:xfrm>
          <a:custGeom>
            <a:avLst/>
            <a:gdLst/>
            <a:ahLst/>
            <a:cxnLst/>
            <a:rect l="0" t="0" r="0" b="0"/>
            <a:pathLst>
              <a:path w="120000" h="120000" extrusionOk="0">
                <a:moveTo>
                  <a:pt x="0" y="0"/>
                </a:moveTo>
                <a:lnTo>
                  <a:pt x="120000" y="0"/>
                </a:lnTo>
                <a:lnTo>
                  <a:pt x="120000" y="120000"/>
                </a:lnTo>
                <a:lnTo>
                  <a:pt x="0" y="120000"/>
                </a:lnTo>
                <a:lnTo>
                  <a:pt x="119" y="118833"/>
                </a:lnTo>
                <a:lnTo>
                  <a:pt x="317" y="117861"/>
                </a:lnTo>
                <a:lnTo>
                  <a:pt x="555" y="116944"/>
                </a:lnTo>
                <a:lnTo>
                  <a:pt x="952" y="116194"/>
                </a:lnTo>
                <a:lnTo>
                  <a:pt x="1348" y="115444"/>
                </a:lnTo>
                <a:lnTo>
                  <a:pt x="1824" y="114805"/>
                </a:lnTo>
                <a:lnTo>
                  <a:pt x="2300" y="114138"/>
                </a:lnTo>
                <a:lnTo>
                  <a:pt x="2737" y="113527"/>
                </a:lnTo>
                <a:lnTo>
                  <a:pt x="3173" y="112833"/>
                </a:lnTo>
                <a:lnTo>
                  <a:pt x="3570" y="112111"/>
                </a:lnTo>
                <a:lnTo>
                  <a:pt x="3927" y="111305"/>
                </a:lnTo>
                <a:lnTo>
                  <a:pt x="4204" y="110444"/>
                </a:lnTo>
                <a:lnTo>
                  <a:pt x="4403" y="109388"/>
                </a:lnTo>
                <a:lnTo>
                  <a:pt x="4482" y="108194"/>
                </a:lnTo>
                <a:lnTo>
                  <a:pt x="4403" y="106972"/>
                </a:lnTo>
                <a:lnTo>
                  <a:pt x="4204" y="105972"/>
                </a:lnTo>
                <a:lnTo>
                  <a:pt x="3927" y="105055"/>
                </a:lnTo>
                <a:lnTo>
                  <a:pt x="3570" y="104222"/>
                </a:lnTo>
                <a:lnTo>
                  <a:pt x="3173" y="103500"/>
                </a:lnTo>
                <a:lnTo>
                  <a:pt x="2697" y="102833"/>
                </a:lnTo>
                <a:lnTo>
                  <a:pt x="2221" y="102194"/>
                </a:lnTo>
                <a:lnTo>
                  <a:pt x="1745" y="101527"/>
                </a:lnTo>
                <a:lnTo>
                  <a:pt x="1309" y="100833"/>
                </a:lnTo>
                <a:lnTo>
                  <a:pt x="872" y="100111"/>
                </a:lnTo>
                <a:lnTo>
                  <a:pt x="515" y="99305"/>
                </a:lnTo>
                <a:lnTo>
                  <a:pt x="277" y="98388"/>
                </a:lnTo>
                <a:lnTo>
                  <a:pt x="39" y="97333"/>
                </a:lnTo>
                <a:lnTo>
                  <a:pt x="0" y="96138"/>
                </a:lnTo>
                <a:lnTo>
                  <a:pt x="39" y="94944"/>
                </a:lnTo>
                <a:lnTo>
                  <a:pt x="277" y="93888"/>
                </a:lnTo>
                <a:lnTo>
                  <a:pt x="515" y="92972"/>
                </a:lnTo>
                <a:lnTo>
                  <a:pt x="872" y="92194"/>
                </a:lnTo>
                <a:lnTo>
                  <a:pt x="1309" y="91444"/>
                </a:lnTo>
                <a:lnTo>
                  <a:pt x="1745" y="90750"/>
                </a:lnTo>
                <a:lnTo>
                  <a:pt x="2221" y="90111"/>
                </a:lnTo>
                <a:lnTo>
                  <a:pt x="2697" y="89500"/>
                </a:lnTo>
                <a:lnTo>
                  <a:pt x="3173" y="88805"/>
                </a:lnTo>
                <a:lnTo>
                  <a:pt x="3570" y="88083"/>
                </a:lnTo>
                <a:lnTo>
                  <a:pt x="3927" y="87277"/>
                </a:lnTo>
                <a:lnTo>
                  <a:pt x="4204" y="86361"/>
                </a:lnTo>
                <a:lnTo>
                  <a:pt x="4403" y="85305"/>
                </a:lnTo>
                <a:lnTo>
                  <a:pt x="4482" y="84111"/>
                </a:lnTo>
                <a:lnTo>
                  <a:pt x="4403" y="82916"/>
                </a:lnTo>
                <a:lnTo>
                  <a:pt x="4204" y="81861"/>
                </a:lnTo>
                <a:lnTo>
                  <a:pt x="3927" y="80944"/>
                </a:lnTo>
                <a:lnTo>
                  <a:pt x="3570" y="80138"/>
                </a:lnTo>
                <a:lnTo>
                  <a:pt x="3173" y="79388"/>
                </a:lnTo>
                <a:lnTo>
                  <a:pt x="2697" y="78722"/>
                </a:lnTo>
                <a:lnTo>
                  <a:pt x="1745" y="77416"/>
                </a:lnTo>
                <a:lnTo>
                  <a:pt x="1309" y="76750"/>
                </a:lnTo>
                <a:lnTo>
                  <a:pt x="872" y="76000"/>
                </a:lnTo>
                <a:lnTo>
                  <a:pt x="515" y="75194"/>
                </a:lnTo>
                <a:lnTo>
                  <a:pt x="277" y="74277"/>
                </a:lnTo>
                <a:lnTo>
                  <a:pt x="39" y="73250"/>
                </a:lnTo>
                <a:lnTo>
                  <a:pt x="0" y="72027"/>
                </a:lnTo>
                <a:lnTo>
                  <a:pt x="39" y="70833"/>
                </a:lnTo>
                <a:lnTo>
                  <a:pt x="277" y="69777"/>
                </a:lnTo>
                <a:lnTo>
                  <a:pt x="515" y="68861"/>
                </a:lnTo>
                <a:lnTo>
                  <a:pt x="872" y="68083"/>
                </a:lnTo>
                <a:lnTo>
                  <a:pt x="1309" y="67333"/>
                </a:lnTo>
                <a:lnTo>
                  <a:pt x="1745" y="66694"/>
                </a:lnTo>
                <a:lnTo>
                  <a:pt x="2697" y="65388"/>
                </a:lnTo>
                <a:lnTo>
                  <a:pt x="3173" y="64694"/>
                </a:lnTo>
                <a:lnTo>
                  <a:pt x="3570" y="63972"/>
                </a:lnTo>
                <a:lnTo>
                  <a:pt x="3927" y="63166"/>
                </a:lnTo>
                <a:lnTo>
                  <a:pt x="4204" y="62250"/>
                </a:lnTo>
                <a:lnTo>
                  <a:pt x="4403" y="61194"/>
                </a:lnTo>
                <a:lnTo>
                  <a:pt x="4482" y="59972"/>
                </a:lnTo>
                <a:lnTo>
                  <a:pt x="4403" y="58805"/>
                </a:lnTo>
                <a:lnTo>
                  <a:pt x="4204" y="57750"/>
                </a:lnTo>
                <a:lnTo>
                  <a:pt x="3927" y="56833"/>
                </a:lnTo>
                <a:lnTo>
                  <a:pt x="3570" y="56027"/>
                </a:lnTo>
                <a:lnTo>
                  <a:pt x="3173" y="55305"/>
                </a:lnTo>
                <a:lnTo>
                  <a:pt x="2697" y="54611"/>
                </a:lnTo>
                <a:lnTo>
                  <a:pt x="2221" y="53972"/>
                </a:lnTo>
                <a:lnTo>
                  <a:pt x="1745" y="53305"/>
                </a:lnTo>
                <a:lnTo>
                  <a:pt x="1309" y="52666"/>
                </a:lnTo>
                <a:lnTo>
                  <a:pt x="872" y="51916"/>
                </a:lnTo>
                <a:lnTo>
                  <a:pt x="515" y="51138"/>
                </a:lnTo>
                <a:lnTo>
                  <a:pt x="277" y="50194"/>
                </a:lnTo>
                <a:lnTo>
                  <a:pt x="39" y="49166"/>
                </a:lnTo>
                <a:lnTo>
                  <a:pt x="0" y="47972"/>
                </a:lnTo>
                <a:lnTo>
                  <a:pt x="39" y="46750"/>
                </a:lnTo>
                <a:lnTo>
                  <a:pt x="277" y="45722"/>
                </a:lnTo>
                <a:lnTo>
                  <a:pt x="515" y="44805"/>
                </a:lnTo>
                <a:lnTo>
                  <a:pt x="872" y="43972"/>
                </a:lnTo>
                <a:lnTo>
                  <a:pt x="1309" y="43250"/>
                </a:lnTo>
                <a:lnTo>
                  <a:pt x="1745" y="42583"/>
                </a:lnTo>
                <a:lnTo>
                  <a:pt x="2221" y="41916"/>
                </a:lnTo>
                <a:lnTo>
                  <a:pt x="2697" y="41277"/>
                </a:lnTo>
                <a:lnTo>
                  <a:pt x="3173" y="40583"/>
                </a:lnTo>
                <a:lnTo>
                  <a:pt x="3570" y="39861"/>
                </a:lnTo>
                <a:lnTo>
                  <a:pt x="3927" y="39055"/>
                </a:lnTo>
                <a:lnTo>
                  <a:pt x="4204" y="38138"/>
                </a:lnTo>
                <a:lnTo>
                  <a:pt x="4403" y="37083"/>
                </a:lnTo>
                <a:lnTo>
                  <a:pt x="4482" y="35888"/>
                </a:lnTo>
                <a:lnTo>
                  <a:pt x="4403" y="34694"/>
                </a:lnTo>
                <a:lnTo>
                  <a:pt x="4204" y="33638"/>
                </a:lnTo>
                <a:lnTo>
                  <a:pt x="3927" y="32722"/>
                </a:lnTo>
                <a:lnTo>
                  <a:pt x="3570" y="31916"/>
                </a:lnTo>
                <a:lnTo>
                  <a:pt x="3173" y="31194"/>
                </a:lnTo>
                <a:lnTo>
                  <a:pt x="2697" y="30500"/>
                </a:lnTo>
                <a:lnTo>
                  <a:pt x="2221" y="29888"/>
                </a:lnTo>
                <a:lnTo>
                  <a:pt x="1745" y="29250"/>
                </a:lnTo>
                <a:lnTo>
                  <a:pt x="1309" y="28555"/>
                </a:lnTo>
                <a:lnTo>
                  <a:pt x="872" y="27805"/>
                </a:lnTo>
                <a:lnTo>
                  <a:pt x="515" y="27027"/>
                </a:lnTo>
                <a:lnTo>
                  <a:pt x="277" y="26111"/>
                </a:lnTo>
                <a:lnTo>
                  <a:pt x="39" y="25055"/>
                </a:lnTo>
                <a:lnTo>
                  <a:pt x="0" y="23861"/>
                </a:lnTo>
                <a:lnTo>
                  <a:pt x="39" y="22666"/>
                </a:lnTo>
                <a:lnTo>
                  <a:pt x="277" y="21611"/>
                </a:lnTo>
                <a:lnTo>
                  <a:pt x="515" y="20694"/>
                </a:lnTo>
                <a:lnTo>
                  <a:pt x="872" y="19888"/>
                </a:lnTo>
                <a:lnTo>
                  <a:pt x="1309" y="19166"/>
                </a:lnTo>
                <a:lnTo>
                  <a:pt x="1745" y="18472"/>
                </a:lnTo>
                <a:lnTo>
                  <a:pt x="2221" y="17805"/>
                </a:lnTo>
                <a:lnTo>
                  <a:pt x="2697" y="17166"/>
                </a:lnTo>
                <a:lnTo>
                  <a:pt x="3173" y="16500"/>
                </a:lnTo>
                <a:lnTo>
                  <a:pt x="3570" y="15777"/>
                </a:lnTo>
                <a:lnTo>
                  <a:pt x="3927" y="14944"/>
                </a:lnTo>
                <a:lnTo>
                  <a:pt x="4204" y="14027"/>
                </a:lnTo>
                <a:lnTo>
                  <a:pt x="4403" y="13027"/>
                </a:lnTo>
                <a:lnTo>
                  <a:pt x="4482" y="11777"/>
                </a:lnTo>
                <a:lnTo>
                  <a:pt x="4403" y="10611"/>
                </a:lnTo>
                <a:lnTo>
                  <a:pt x="4204" y="9555"/>
                </a:lnTo>
                <a:lnTo>
                  <a:pt x="3927" y="8694"/>
                </a:lnTo>
                <a:lnTo>
                  <a:pt x="3570" y="7888"/>
                </a:lnTo>
                <a:lnTo>
                  <a:pt x="3173" y="7166"/>
                </a:lnTo>
                <a:lnTo>
                  <a:pt x="2737" y="6472"/>
                </a:lnTo>
                <a:lnTo>
                  <a:pt x="2300" y="5861"/>
                </a:lnTo>
                <a:lnTo>
                  <a:pt x="1824" y="5194"/>
                </a:lnTo>
                <a:lnTo>
                  <a:pt x="1348" y="4555"/>
                </a:lnTo>
                <a:lnTo>
                  <a:pt x="952" y="3805"/>
                </a:lnTo>
                <a:lnTo>
                  <a:pt x="555" y="3055"/>
                </a:lnTo>
                <a:lnTo>
                  <a:pt x="317" y="2138"/>
                </a:lnTo>
                <a:lnTo>
                  <a:pt x="119" y="1166"/>
                </a:lnTo>
                <a:lnTo>
                  <a:pt x="0" y="0"/>
                </a:lnTo>
                <a:close/>
              </a:path>
            </a:pathLst>
          </a:custGeom>
          <a:solidFill>
            <a:schemeClr val="dk2"/>
          </a:solidFill>
          <a:ln>
            <a:noFill/>
          </a:ln>
        </p:spPr>
      </p:sp>
      <p:sp>
        <p:nvSpPr>
          <p:cNvPr id="152" name="Shape 152" title="left edge border"/>
          <p:cNvSpPr/>
          <p:nvPr/>
        </p:nvSpPr>
        <p:spPr>
          <a:xfrm>
            <a:off x="0" y="0"/>
            <a:ext cx="283500" cy="68580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53" name="Shape 153"/>
          <p:cNvSpPr txBox="1">
            <a:spLocks noGrp="1"/>
          </p:cNvSpPr>
          <p:nvPr>
            <p:ph type="title"/>
          </p:nvPr>
        </p:nvSpPr>
        <p:spPr>
          <a:xfrm>
            <a:off x="8337882" y="457200"/>
            <a:ext cx="3092100" cy="1196700"/>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accent1"/>
              </a:buClr>
              <a:buFont typeface="Cabin"/>
              <a:buNone/>
              <a:defRPr sz="1900" b="1" i="0" u="none" strike="noStrike" cap="none">
                <a:solidFill>
                  <a:schemeClr val="accent1"/>
                </a:solidFill>
                <a:latin typeface="Cabin"/>
                <a:ea typeface="Cabin"/>
                <a:cs typeface="Cabin"/>
                <a:sym typeface="Cabin"/>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54" name="Shape 154"/>
          <p:cNvSpPr txBox="1">
            <a:spLocks noGrp="1"/>
          </p:cNvSpPr>
          <p:nvPr>
            <p:ph type="body" idx="1"/>
          </p:nvPr>
        </p:nvSpPr>
        <p:spPr>
          <a:xfrm>
            <a:off x="8337882" y="1741335"/>
            <a:ext cx="3092100" cy="4164300"/>
          </a:xfrm>
          <a:prstGeom prst="rect">
            <a:avLst/>
          </a:prstGeom>
          <a:noFill/>
          <a:ln>
            <a:noFill/>
          </a:ln>
        </p:spPr>
        <p:txBody>
          <a:bodyPr lIns="91425" tIns="91425" rIns="91425" bIns="91425" anchor="t" anchorCtr="0"/>
          <a:lstStyle>
            <a:lvl1pPr marL="0" marR="0" lvl="0" indent="0" algn="l" rtl="0">
              <a:lnSpc>
                <a:spcPct val="120000"/>
              </a:lnSpc>
              <a:spcBef>
                <a:spcPts val="1200"/>
              </a:spcBef>
              <a:buClr>
                <a:schemeClr val="dk2"/>
              </a:buClr>
              <a:buFont typeface="Arial"/>
              <a:buNone/>
              <a:defRPr sz="1600" b="0" i="0" u="none" strike="noStrike" cap="none">
                <a:solidFill>
                  <a:schemeClr val="lt2"/>
                </a:solidFill>
                <a:latin typeface="Cabin"/>
                <a:ea typeface="Cabin"/>
                <a:cs typeface="Cabin"/>
                <a:sym typeface="Cabin"/>
              </a:defRPr>
            </a:lvl1pPr>
            <a:lvl2pPr marL="457200" marR="0" lvl="1" indent="0" algn="l" rtl="0">
              <a:lnSpc>
                <a:spcPct val="110000"/>
              </a:lnSpc>
              <a:spcBef>
                <a:spcPts val="700"/>
              </a:spcBef>
              <a:buClr>
                <a:schemeClr val="dk2"/>
              </a:buClr>
              <a:buFont typeface="Cabin"/>
              <a:buNone/>
              <a:defRPr sz="1400" b="0" i="0" u="none" strike="noStrike" cap="none">
                <a:solidFill>
                  <a:srgbClr val="595959"/>
                </a:solidFill>
                <a:latin typeface="Cabin"/>
                <a:ea typeface="Cabin"/>
                <a:cs typeface="Cabin"/>
                <a:sym typeface="Cabin"/>
              </a:defRPr>
            </a:lvl2pPr>
            <a:lvl3pPr marL="914400" marR="0" lvl="2" indent="0" algn="l" rtl="0">
              <a:lnSpc>
                <a:spcPct val="110000"/>
              </a:lnSpc>
              <a:spcBef>
                <a:spcPts val="700"/>
              </a:spcBef>
              <a:buClr>
                <a:schemeClr val="dk2"/>
              </a:buClr>
              <a:buFont typeface="Arial"/>
              <a:buNone/>
              <a:defRPr sz="1200" b="0" i="0" u="none" strike="noStrike" cap="none">
                <a:solidFill>
                  <a:srgbClr val="595959"/>
                </a:solidFill>
                <a:latin typeface="Cabin"/>
                <a:ea typeface="Cabin"/>
                <a:cs typeface="Cabin"/>
                <a:sym typeface="Cabin"/>
              </a:defRPr>
            </a:lvl3pPr>
            <a:lvl4pPr marL="1371600" marR="0" lvl="3" indent="0" algn="l" rtl="0">
              <a:lnSpc>
                <a:spcPct val="110000"/>
              </a:lnSpc>
              <a:spcBef>
                <a:spcPts val="700"/>
              </a:spcBef>
              <a:buClr>
                <a:schemeClr val="dk2"/>
              </a:buClr>
              <a:buFont typeface="Cabin"/>
              <a:buNone/>
              <a:defRPr sz="1000" b="0" i="0" u="none" strike="noStrike" cap="none">
                <a:solidFill>
                  <a:srgbClr val="595959"/>
                </a:solidFill>
                <a:latin typeface="Cabin"/>
                <a:ea typeface="Cabin"/>
                <a:cs typeface="Cabin"/>
                <a:sym typeface="Cabin"/>
              </a:defRPr>
            </a:lvl4pPr>
            <a:lvl5pPr marL="1828800" marR="0" lvl="4" indent="0" algn="l" rtl="0">
              <a:lnSpc>
                <a:spcPct val="110000"/>
              </a:lnSpc>
              <a:spcBef>
                <a:spcPts val="700"/>
              </a:spcBef>
              <a:buClr>
                <a:schemeClr val="dk2"/>
              </a:buClr>
              <a:buFont typeface="Arial"/>
              <a:buNone/>
              <a:defRPr sz="1000" b="0" i="0" u="none" strike="noStrike" cap="none">
                <a:solidFill>
                  <a:srgbClr val="595959"/>
                </a:solidFill>
                <a:latin typeface="Cabin"/>
                <a:ea typeface="Cabin"/>
                <a:cs typeface="Cabin"/>
                <a:sym typeface="Cabin"/>
              </a:defRPr>
            </a:lvl5pPr>
            <a:lvl6pPr marL="2286000" marR="0" lvl="5" indent="0" algn="l" rtl="0">
              <a:lnSpc>
                <a:spcPct val="110000"/>
              </a:lnSpc>
              <a:spcBef>
                <a:spcPts val="700"/>
              </a:spcBef>
              <a:buClr>
                <a:schemeClr val="dk2"/>
              </a:buClr>
              <a:buFont typeface="Cabin"/>
              <a:buNone/>
              <a:defRPr sz="1000" b="0" i="0" u="none" strike="noStrike" cap="none">
                <a:solidFill>
                  <a:srgbClr val="595959"/>
                </a:solidFill>
                <a:latin typeface="Cabin"/>
                <a:ea typeface="Cabin"/>
                <a:cs typeface="Cabin"/>
                <a:sym typeface="Cabin"/>
              </a:defRPr>
            </a:lvl6pPr>
            <a:lvl7pPr marL="2743200" marR="0" lvl="6" indent="0" algn="l" rtl="0">
              <a:lnSpc>
                <a:spcPct val="110000"/>
              </a:lnSpc>
              <a:spcBef>
                <a:spcPts val="700"/>
              </a:spcBef>
              <a:buClr>
                <a:schemeClr val="dk2"/>
              </a:buClr>
              <a:buFont typeface="Arial"/>
              <a:buNone/>
              <a:defRPr sz="1000" b="0" i="0" u="none" strike="noStrike" cap="none">
                <a:solidFill>
                  <a:srgbClr val="595959"/>
                </a:solidFill>
                <a:latin typeface="Cabin"/>
                <a:ea typeface="Cabin"/>
                <a:cs typeface="Cabin"/>
                <a:sym typeface="Cabin"/>
              </a:defRPr>
            </a:lvl7pPr>
            <a:lvl8pPr marL="3200400" marR="0" lvl="7" indent="0" algn="l" rtl="0">
              <a:lnSpc>
                <a:spcPct val="110000"/>
              </a:lnSpc>
              <a:spcBef>
                <a:spcPts val="700"/>
              </a:spcBef>
              <a:buClr>
                <a:schemeClr val="dk2"/>
              </a:buClr>
              <a:buFont typeface="Cabin"/>
              <a:buNone/>
              <a:defRPr sz="1000" b="0" i="0" u="none" strike="noStrike" cap="none">
                <a:solidFill>
                  <a:srgbClr val="595959"/>
                </a:solidFill>
                <a:latin typeface="Cabin"/>
                <a:ea typeface="Cabin"/>
                <a:cs typeface="Cabin"/>
                <a:sym typeface="Cabin"/>
              </a:defRPr>
            </a:lvl8pPr>
            <a:lvl9pPr marL="3657600" marR="0" lvl="8" indent="0" algn="l" rtl="0">
              <a:lnSpc>
                <a:spcPct val="110000"/>
              </a:lnSpc>
              <a:spcBef>
                <a:spcPts val="700"/>
              </a:spcBef>
              <a:buClr>
                <a:schemeClr val="dk2"/>
              </a:buClr>
              <a:buFont typeface="Arial"/>
              <a:buNone/>
              <a:defRPr sz="1000" b="0" i="0" u="none" strike="noStrike" cap="none">
                <a:solidFill>
                  <a:srgbClr val="595959"/>
                </a:solidFill>
                <a:latin typeface="Cabin"/>
                <a:ea typeface="Cabin"/>
                <a:cs typeface="Cabin"/>
                <a:sym typeface="Cabin"/>
              </a:defRPr>
            </a:lvl9pPr>
          </a:lstStyle>
          <a:p>
            <a:endParaRPr/>
          </a:p>
        </p:txBody>
      </p:sp>
      <p:sp>
        <p:nvSpPr>
          <p:cNvPr id="155" name="Shape 155"/>
          <p:cNvSpPr txBox="1">
            <a:spLocks noGrp="1"/>
          </p:cNvSpPr>
          <p:nvPr>
            <p:ph type="dt" idx="10"/>
          </p:nvPr>
        </p:nvSpPr>
        <p:spPr>
          <a:xfrm>
            <a:off x="765950" y="6375678"/>
            <a:ext cx="1232400" cy="3486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56" name="Shape 156"/>
          <p:cNvSpPr txBox="1">
            <a:spLocks noGrp="1"/>
          </p:cNvSpPr>
          <p:nvPr>
            <p:ph type="ftr" idx="11"/>
          </p:nvPr>
        </p:nvSpPr>
        <p:spPr>
          <a:xfrm>
            <a:off x="2103621" y="6375678"/>
            <a:ext cx="3482100" cy="3459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57" name="Shape 157"/>
          <p:cNvSpPr txBox="1">
            <a:spLocks noGrp="1"/>
          </p:cNvSpPr>
          <p:nvPr>
            <p:ph type="sldNum" idx="12"/>
          </p:nvPr>
        </p:nvSpPr>
        <p:spPr>
          <a:xfrm>
            <a:off x="5687567" y="6375678"/>
            <a:ext cx="1234500" cy="345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95959"/>
                </a:solidFill>
                <a:latin typeface="Cabin"/>
                <a:ea typeface="Cabin"/>
                <a:cs typeface="Cabin"/>
                <a:sym typeface="Cabin"/>
              </a:rPr>
              <a:t>‹#›</a:t>
            </a:fld>
            <a:endParaRPr lang="en-US" sz="1200">
              <a:solidFill>
                <a:srgbClr val="595959"/>
              </a:solidFill>
              <a:latin typeface="Cabin"/>
              <a:ea typeface="Cabin"/>
              <a:cs typeface="Cabin"/>
              <a:sym typeface="Cabin"/>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1251678" y="382385"/>
            <a:ext cx="10178400" cy="1492200"/>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dk2"/>
              </a:buClr>
              <a:buFont typeface="Impact"/>
              <a:buNone/>
              <a:defRPr sz="5100" b="0" i="0" u="none" strike="noStrike" cap="none">
                <a:solidFill>
                  <a:schemeClr val="dk2"/>
                </a:solidFill>
                <a:latin typeface="Impact"/>
                <a:ea typeface="Impact"/>
                <a:cs typeface="Impact"/>
                <a:sym typeface="Impact"/>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60" name="Shape 160"/>
          <p:cNvSpPr txBox="1">
            <a:spLocks noGrp="1"/>
          </p:cNvSpPr>
          <p:nvPr>
            <p:ph type="body" idx="1"/>
          </p:nvPr>
        </p:nvSpPr>
        <p:spPr>
          <a:xfrm rot="5400000">
            <a:off x="4543950" y="-1006349"/>
            <a:ext cx="3593700" cy="10178400"/>
          </a:xfrm>
          <a:prstGeom prst="rect">
            <a:avLst/>
          </a:prstGeom>
          <a:noFill/>
          <a:ln>
            <a:noFill/>
          </a:ln>
        </p:spPr>
        <p:txBody>
          <a:bodyPr lIns="91425" tIns="91425" rIns="91425" bIns="91425" anchor="t" anchorCtr="0"/>
          <a:lstStyle>
            <a:lvl1pPr marL="228600" marR="0" lvl="0" indent="-101600" algn="l" rtl="0">
              <a:lnSpc>
                <a:spcPct val="110000"/>
              </a:lnSpc>
              <a:spcBef>
                <a:spcPts val="700"/>
              </a:spcBef>
              <a:buClr>
                <a:schemeClr val="dk2"/>
              </a:buClr>
              <a:buSzPct val="100000"/>
              <a:buFont typeface="Arial"/>
              <a:buChar char="•"/>
              <a:defRPr sz="2000" b="0" i="0" u="none" strike="noStrike" cap="none">
                <a:solidFill>
                  <a:srgbClr val="595959"/>
                </a:solidFill>
                <a:latin typeface="Cabin"/>
                <a:ea typeface="Cabin"/>
                <a:cs typeface="Cabin"/>
                <a:sym typeface="Cabin"/>
              </a:defRPr>
            </a:lvl1pPr>
            <a:lvl2pPr marL="685800" marR="0" lvl="1" indent="-114300" algn="l" rtl="0">
              <a:lnSpc>
                <a:spcPct val="110000"/>
              </a:lnSpc>
              <a:spcBef>
                <a:spcPts val="700"/>
              </a:spcBef>
              <a:buClr>
                <a:schemeClr val="dk2"/>
              </a:buClr>
              <a:buSzPct val="100000"/>
              <a:buFont typeface="Cabin"/>
              <a:buChar char="–"/>
              <a:defRPr sz="1800" b="0" i="0" u="none" strike="noStrike" cap="none">
                <a:solidFill>
                  <a:srgbClr val="595959"/>
                </a:solidFill>
                <a:latin typeface="Cabin"/>
                <a:ea typeface="Cabin"/>
                <a:cs typeface="Cabin"/>
                <a:sym typeface="Cabin"/>
              </a:defRPr>
            </a:lvl2pPr>
            <a:lvl3pPr marL="1143000" marR="0" lvl="2" indent="-127000" algn="l" rtl="0">
              <a:lnSpc>
                <a:spcPct val="110000"/>
              </a:lnSpc>
              <a:spcBef>
                <a:spcPts val="700"/>
              </a:spcBef>
              <a:buClr>
                <a:schemeClr val="dk2"/>
              </a:buClr>
              <a:buSzPct val="100000"/>
              <a:buFont typeface="Arial"/>
              <a:buChar char="•"/>
              <a:defRPr sz="1600" b="0" i="0" u="none" strike="noStrike" cap="none">
                <a:solidFill>
                  <a:srgbClr val="595959"/>
                </a:solidFill>
                <a:latin typeface="Cabin"/>
                <a:ea typeface="Cabin"/>
                <a:cs typeface="Cabin"/>
                <a:sym typeface="Cabin"/>
              </a:defRPr>
            </a:lvl3pPr>
            <a:lvl4pPr marL="1600200" marR="0" lvl="3"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4pPr>
            <a:lvl5pPr marL="2057400" marR="0" lvl="4"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5pPr>
            <a:lvl6pPr marL="2514600" marR="0" lvl="5"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6pPr>
            <a:lvl7pPr marL="2971800" marR="0" lvl="6"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7pPr>
            <a:lvl8pPr marL="3429000" marR="0" lvl="7"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8pPr>
            <a:lvl9pPr marL="3886200" marR="0" lvl="8"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9pPr>
          </a:lstStyle>
          <a:p>
            <a:endParaRPr/>
          </a:p>
        </p:txBody>
      </p:sp>
      <p:sp>
        <p:nvSpPr>
          <p:cNvPr id="161" name="Shape 161"/>
          <p:cNvSpPr txBox="1">
            <a:spLocks noGrp="1"/>
          </p:cNvSpPr>
          <p:nvPr>
            <p:ph type="dt" idx="10"/>
          </p:nvPr>
        </p:nvSpPr>
        <p:spPr>
          <a:xfrm>
            <a:off x="1251678" y="6375678"/>
            <a:ext cx="2329800" cy="3486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62" name="Shape 162"/>
          <p:cNvSpPr txBox="1">
            <a:spLocks noGrp="1"/>
          </p:cNvSpPr>
          <p:nvPr>
            <p:ph type="ftr" idx="11"/>
          </p:nvPr>
        </p:nvSpPr>
        <p:spPr>
          <a:xfrm>
            <a:off x="4038600" y="6375678"/>
            <a:ext cx="4114800" cy="3459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63" name="Shape 163"/>
          <p:cNvSpPr txBox="1">
            <a:spLocks noGrp="1"/>
          </p:cNvSpPr>
          <p:nvPr>
            <p:ph type="sldNum" idx="12"/>
          </p:nvPr>
        </p:nvSpPr>
        <p:spPr>
          <a:xfrm>
            <a:off x="8610600" y="6375678"/>
            <a:ext cx="2819400" cy="345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95959"/>
                </a:solidFill>
                <a:latin typeface="Cabin"/>
                <a:ea typeface="Cabin"/>
                <a:cs typeface="Cabin"/>
                <a:sym typeface="Cabin"/>
              </a:rPr>
              <a:t>‹#›</a:t>
            </a:fld>
            <a:endParaRPr lang="en-US" sz="1200">
              <a:solidFill>
                <a:srgbClr val="595959"/>
              </a:solidFill>
              <a:latin typeface="Cabin"/>
              <a:ea typeface="Cabin"/>
              <a:cs typeface="Cabin"/>
              <a:sym typeface="Cabin"/>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rot="5400000">
            <a:off x="8012153" y="2436486"/>
            <a:ext cx="5600400" cy="1492200"/>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dk2"/>
              </a:buClr>
              <a:buFont typeface="Impact"/>
              <a:buNone/>
              <a:defRPr sz="5100" b="0" i="0" u="none" strike="noStrike" cap="none">
                <a:solidFill>
                  <a:schemeClr val="dk2"/>
                </a:solidFill>
                <a:latin typeface="Impact"/>
                <a:ea typeface="Impact"/>
                <a:cs typeface="Impact"/>
                <a:sym typeface="Impact"/>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66" name="Shape 166"/>
          <p:cNvSpPr txBox="1">
            <a:spLocks noGrp="1"/>
          </p:cNvSpPr>
          <p:nvPr>
            <p:ph type="body" idx="1"/>
          </p:nvPr>
        </p:nvSpPr>
        <p:spPr>
          <a:xfrm rot="5400000">
            <a:off x="2653435" y="-1013664"/>
            <a:ext cx="5600400" cy="8392500"/>
          </a:xfrm>
          <a:prstGeom prst="rect">
            <a:avLst/>
          </a:prstGeom>
          <a:noFill/>
          <a:ln>
            <a:noFill/>
          </a:ln>
        </p:spPr>
        <p:txBody>
          <a:bodyPr lIns="91425" tIns="91425" rIns="91425" bIns="91425" anchor="t" anchorCtr="0"/>
          <a:lstStyle>
            <a:lvl1pPr marL="228600" marR="0" lvl="0" indent="-101600" algn="l" rtl="0">
              <a:lnSpc>
                <a:spcPct val="110000"/>
              </a:lnSpc>
              <a:spcBef>
                <a:spcPts val="700"/>
              </a:spcBef>
              <a:buClr>
                <a:schemeClr val="dk2"/>
              </a:buClr>
              <a:buSzPct val="100000"/>
              <a:buFont typeface="Arial"/>
              <a:buChar char="•"/>
              <a:defRPr sz="2000" b="0" i="0" u="none" strike="noStrike" cap="none">
                <a:solidFill>
                  <a:srgbClr val="595959"/>
                </a:solidFill>
                <a:latin typeface="Cabin"/>
                <a:ea typeface="Cabin"/>
                <a:cs typeface="Cabin"/>
                <a:sym typeface="Cabin"/>
              </a:defRPr>
            </a:lvl1pPr>
            <a:lvl2pPr marL="685800" marR="0" lvl="1" indent="-114300" algn="l" rtl="0">
              <a:lnSpc>
                <a:spcPct val="110000"/>
              </a:lnSpc>
              <a:spcBef>
                <a:spcPts val="700"/>
              </a:spcBef>
              <a:buClr>
                <a:schemeClr val="dk2"/>
              </a:buClr>
              <a:buSzPct val="100000"/>
              <a:buFont typeface="Cabin"/>
              <a:buChar char="–"/>
              <a:defRPr sz="1800" b="0" i="0" u="none" strike="noStrike" cap="none">
                <a:solidFill>
                  <a:srgbClr val="595959"/>
                </a:solidFill>
                <a:latin typeface="Cabin"/>
                <a:ea typeface="Cabin"/>
                <a:cs typeface="Cabin"/>
                <a:sym typeface="Cabin"/>
              </a:defRPr>
            </a:lvl2pPr>
            <a:lvl3pPr marL="1143000" marR="0" lvl="2" indent="-127000" algn="l" rtl="0">
              <a:lnSpc>
                <a:spcPct val="110000"/>
              </a:lnSpc>
              <a:spcBef>
                <a:spcPts val="700"/>
              </a:spcBef>
              <a:buClr>
                <a:schemeClr val="dk2"/>
              </a:buClr>
              <a:buSzPct val="100000"/>
              <a:buFont typeface="Arial"/>
              <a:buChar char="•"/>
              <a:defRPr sz="1600" b="0" i="0" u="none" strike="noStrike" cap="none">
                <a:solidFill>
                  <a:srgbClr val="595959"/>
                </a:solidFill>
                <a:latin typeface="Cabin"/>
                <a:ea typeface="Cabin"/>
                <a:cs typeface="Cabin"/>
                <a:sym typeface="Cabin"/>
              </a:defRPr>
            </a:lvl3pPr>
            <a:lvl4pPr marL="1600200" marR="0" lvl="3"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4pPr>
            <a:lvl5pPr marL="2057400" marR="0" lvl="4"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5pPr>
            <a:lvl6pPr marL="2514600" marR="0" lvl="5"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6pPr>
            <a:lvl7pPr marL="2971800" marR="0" lvl="6"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7pPr>
            <a:lvl8pPr marL="3429000" marR="0" lvl="7"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8pPr>
            <a:lvl9pPr marL="3886200" marR="0" lvl="8"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9pPr>
          </a:lstStyle>
          <a:p>
            <a:endParaRPr/>
          </a:p>
        </p:txBody>
      </p:sp>
      <p:sp>
        <p:nvSpPr>
          <p:cNvPr id="167" name="Shape 167"/>
          <p:cNvSpPr txBox="1">
            <a:spLocks noGrp="1"/>
          </p:cNvSpPr>
          <p:nvPr>
            <p:ph type="dt" idx="10"/>
          </p:nvPr>
        </p:nvSpPr>
        <p:spPr>
          <a:xfrm>
            <a:off x="1251678" y="6375678"/>
            <a:ext cx="2329800" cy="3486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68" name="Shape 168"/>
          <p:cNvSpPr txBox="1">
            <a:spLocks noGrp="1"/>
          </p:cNvSpPr>
          <p:nvPr>
            <p:ph type="ftr" idx="11"/>
          </p:nvPr>
        </p:nvSpPr>
        <p:spPr>
          <a:xfrm>
            <a:off x="4038600" y="6375678"/>
            <a:ext cx="4114800" cy="3459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169" name="Shape 169"/>
          <p:cNvSpPr txBox="1">
            <a:spLocks noGrp="1"/>
          </p:cNvSpPr>
          <p:nvPr>
            <p:ph type="sldNum" idx="12"/>
          </p:nvPr>
        </p:nvSpPr>
        <p:spPr>
          <a:xfrm>
            <a:off x="8610600" y="6375678"/>
            <a:ext cx="2819400" cy="345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595959"/>
                </a:solidFill>
                <a:latin typeface="Cabin"/>
                <a:ea typeface="Cabin"/>
                <a:cs typeface="Cabin"/>
                <a:sym typeface="Cabin"/>
              </a:rPr>
              <a:t>‹#›</a:t>
            </a:fld>
            <a:endParaRPr lang="en-US" sz="1200">
              <a:solidFill>
                <a:srgbClr val="595959"/>
              </a:solidFill>
              <a:latin typeface="Cabin"/>
              <a:ea typeface="Cabin"/>
              <a:cs typeface="Cabin"/>
              <a:sym typeface="Cabin"/>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2"/>
        </a:solidFill>
        <a:effectLst/>
      </p:bgPr>
    </p:bg>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3242928" y="1073887"/>
            <a:ext cx="8187000" cy="40647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2"/>
              </a:buClr>
              <a:buFont typeface="Impact"/>
              <a:buNone/>
              <a:defRPr sz="8400" b="0" i="0" u="none" strike="noStrike" cap="none">
                <a:solidFill>
                  <a:schemeClr val="lt2"/>
                </a:solidFill>
                <a:latin typeface="Impact"/>
                <a:ea typeface="Impact"/>
                <a:cs typeface="Impact"/>
                <a:sym typeface="Impact"/>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80" name="Shape 180"/>
          <p:cNvSpPr txBox="1">
            <a:spLocks noGrp="1"/>
          </p:cNvSpPr>
          <p:nvPr>
            <p:ph type="body" idx="1"/>
          </p:nvPr>
        </p:nvSpPr>
        <p:spPr>
          <a:xfrm>
            <a:off x="3242930" y="5159780"/>
            <a:ext cx="7017600" cy="951000"/>
          </a:xfrm>
          <a:prstGeom prst="rect">
            <a:avLst/>
          </a:prstGeom>
          <a:noFill/>
          <a:ln>
            <a:noFill/>
          </a:ln>
        </p:spPr>
        <p:txBody>
          <a:bodyPr lIns="91425" tIns="91425" rIns="91425" bIns="91425" anchor="t" anchorCtr="0"/>
          <a:lstStyle>
            <a:lvl1pPr marL="0" marR="0" lvl="0" indent="0" algn="l" rtl="0">
              <a:lnSpc>
                <a:spcPct val="100000"/>
              </a:lnSpc>
              <a:spcBef>
                <a:spcPts val="700"/>
              </a:spcBef>
              <a:buClr>
                <a:schemeClr val="lt2"/>
              </a:buClr>
              <a:buFont typeface="Arial"/>
              <a:buNone/>
              <a:defRPr sz="2000" b="1" i="0" u="none" strike="noStrike" cap="none">
                <a:solidFill>
                  <a:schemeClr val="accent1"/>
                </a:solidFill>
                <a:latin typeface="Cabin"/>
                <a:ea typeface="Cabin"/>
                <a:cs typeface="Cabin"/>
                <a:sym typeface="Cabin"/>
              </a:defRPr>
            </a:lvl1pPr>
            <a:lvl2pPr marL="457200" marR="0" lvl="1" indent="0" algn="l" rtl="0">
              <a:lnSpc>
                <a:spcPct val="110000"/>
              </a:lnSpc>
              <a:spcBef>
                <a:spcPts val="700"/>
              </a:spcBef>
              <a:buClr>
                <a:schemeClr val="lt2"/>
              </a:buClr>
              <a:buFont typeface="Cabin"/>
              <a:buNone/>
              <a:defRPr sz="2000" b="0" i="0" u="none" strike="noStrike" cap="none">
                <a:solidFill>
                  <a:schemeClr val="lt1"/>
                </a:solidFill>
                <a:latin typeface="Cabin"/>
                <a:ea typeface="Cabin"/>
                <a:cs typeface="Cabin"/>
                <a:sym typeface="Cabin"/>
              </a:defRPr>
            </a:lvl2pPr>
            <a:lvl3pPr marL="914400" marR="0" lvl="2" indent="0" algn="l" rtl="0">
              <a:lnSpc>
                <a:spcPct val="110000"/>
              </a:lnSpc>
              <a:spcBef>
                <a:spcPts val="700"/>
              </a:spcBef>
              <a:buClr>
                <a:schemeClr val="lt2"/>
              </a:buClr>
              <a:buFont typeface="Arial"/>
              <a:buNone/>
              <a:defRPr sz="1800" b="0" i="0" u="none" strike="noStrike" cap="none">
                <a:solidFill>
                  <a:schemeClr val="lt1"/>
                </a:solidFill>
                <a:latin typeface="Cabin"/>
                <a:ea typeface="Cabin"/>
                <a:cs typeface="Cabin"/>
                <a:sym typeface="Cabin"/>
              </a:defRPr>
            </a:lvl3pPr>
            <a:lvl4pPr marL="1371600" marR="0" lvl="3" indent="0" algn="l" rtl="0">
              <a:lnSpc>
                <a:spcPct val="110000"/>
              </a:lnSpc>
              <a:spcBef>
                <a:spcPts val="700"/>
              </a:spcBef>
              <a:buClr>
                <a:schemeClr val="lt2"/>
              </a:buClr>
              <a:buFont typeface="Cabin"/>
              <a:buNone/>
              <a:defRPr sz="1600" b="0" i="0" u="none" strike="noStrike" cap="none">
                <a:solidFill>
                  <a:schemeClr val="lt1"/>
                </a:solidFill>
                <a:latin typeface="Cabin"/>
                <a:ea typeface="Cabin"/>
                <a:cs typeface="Cabin"/>
                <a:sym typeface="Cabin"/>
              </a:defRPr>
            </a:lvl4pPr>
            <a:lvl5pPr marL="1828800" marR="0" lvl="4" indent="0" algn="l" rtl="0">
              <a:lnSpc>
                <a:spcPct val="110000"/>
              </a:lnSpc>
              <a:spcBef>
                <a:spcPts val="700"/>
              </a:spcBef>
              <a:buClr>
                <a:schemeClr val="lt2"/>
              </a:buClr>
              <a:buFont typeface="Arial"/>
              <a:buNone/>
              <a:defRPr sz="1600" b="0" i="0" u="none" strike="noStrike" cap="none">
                <a:solidFill>
                  <a:schemeClr val="lt1"/>
                </a:solidFill>
                <a:latin typeface="Cabin"/>
                <a:ea typeface="Cabin"/>
                <a:cs typeface="Cabin"/>
                <a:sym typeface="Cabin"/>
              </a:defRPr>
            </a:lvl5pPr>
            <a:lvl6pPr marL="2286000" marR="0" lvl="5" indent="0" algn="l" rtl="0">
              <a:lnSpc>
                <a:spcPct val="110000"/>
              </a:lnSpc>
              <a:spcBef>
                <a:spcPts val="700"/>
              </a:spcBef>
              <a:buClr>
                <a:schemeClr val="lt2"/>
              </a:buClr>
              <a:buFont typeface="Cabin"/>
              <a:buNone/>
              <a:defRPr sz="1600" b="0" i="0" u="none" strike="noStrike" cap="none">
                <a:solidFill>
                  <a:schemeClr val="lt1"/>
                </a:solidFill>
                <a:latin typeface="Cabin"/>
                <a:ea typeface="Cabin"/>
                <a:cs typeface="Cabin"/>
                <a:sym typeface="Cabin"/>
              </a:defRPr>
            </a:lvl6pPr>
            <a:lvl7pPr marL="2743200" marR="0" lvl="6" indent="0" algn="l" rtl="0">
              <a:lnSpc>
                <a:spcPct val="110000"/>
              </a:lnSpc>
              <a:spcBef>
                <a:spcPts val="700"/>
              </a:spcBef>
              <a:buClr>
                <a:schemeClr val="lt2"/>
              </a:buClr>
              <a:buFont typeface="Arial"/>
              <a:buNone/>
              <a:defRPr sz="1600" b="0" i="0" u="none" strike="noStrike" cap="none">
                <a:solidFill>
                  <a:schemeClr val="lt1"/>
                </a:solidFill>
                <a:latin typeface="Cabin"/>
                <a:ea typeface="Cabin"/>
                <a:cs typeface="Cabin"/>
                <a:sym typeface="Cabin"/>
              </a:defRPr>
            </a:lvl7pPr>
            <a:lvl8pPr marL="3200400" marR="0" lvl="7" indent="0" algn="l" rtl="0">
              <a:lnSpc>
                <a:spcPct val="110000"/>
              </a:lnSpc>
              <a:spcBef>
                <a:spcPts val="700"/>
              </a:spcBef>
              <a:buClr>
                <a:schemeClr val="lt2"/>
              </a:buClr>
              <a:buFont typeface="Cabin"/>
              <a:buNone/>
              <a:defRPr sz="1600" b="0" i="0" u="none" strike="noStrike" cap="none">
                <a:solidFill>
                  <a:schemeClr val="lt1"/>
                </a:solidFill>
                <a:latin typeface="Cabin"/>
                <a:ea typeface="Cabin"/>
                <a:cs typeface="Cabin"/>
                <a:sym typeface="Cabin"/>
              </a:defRPr>
            </a:lvl8pPr>
            <a:lvl9pPr marL="3657600" marR="0" lvl="8" indent="0" algn="l" rtl="0">
              <a:lnSpc>
                <a:spcPct val="110000"/>
              </a:lnSpc>
              <a:spcBef>
                <a:spcPts val="700"/>
              </a:spcBef>
              <a:buClr>
                <a:schemeClr val="lt2"/>
              </a:buClr>
              <a:buFont typeface="Arial"/>
              <a:buNone/>
              <a:defRPr sz="1600" b="0" i="0" u="none" strike="noStrike" cap="none">
                <a:solidFill>
                  <a:schemeClr val="lt1"/>
                </a:solidFill>
                <a:latin typeface="Cabin"/>
                <a:ea typeface="Cabin"/>
                <a:cs typeface="Cabin"/>
                <a:sym typeface="Cabin"/>
              </a:defRPr>
            </a:lvl9pPr>
          </a:lstStyle>
          <a:p>
            <a:endParaRPr/>
          </a:p>
        </p:txBody>
      </p:sp>
      <p:sp>
        <p:nvSpPr>
          <p:cNvPr id="181" name="Shape 181"/>
          <p:cNvSpPr txBox="1">
            <a:spLocks noGrp="1"/>
          </p:cNvSpPr>
          <p:nvPr>
            <p:ph type="dt" idx="10"/>
          </p:nvPr>
        </p:nvSpPr>
        <p:spPr>
          <a:xfrm>
            <a:off x="3236546" y="6375678"/>
            <a:ext cx="1494000" cy="3486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2"/>
                </a:solidFill>
                <a:latin typeface="Cabin"/>
                <a:ea typeface="Cabin"/>
                <a:cs typeface="Cabin"/>
                <a:sym typeface="Cabin"/>
              </a:defRPr>
            </a:lvl1pPr>
            <a:lvl2pPr marL="457200" marR="0" lvl="1" indent="0" algn="l" rtl="0">
              <a:spcBef>
                <a:spcPts val="0"/>
              </a:spcBef>
              <a:buNone/>
              <a:defRPr sz="1800" b="0" i="0" u="none" strike="noStrike" cap="none">
                <a:solidFill>
                  <a:schemeClr val="lt1"/>
                </a:solidFill>
                <a:latin typeface="Cabin"/>
                <a:ea typeface="Cabin"/>
                <a:cs typeface="Cabin"/>
                <a:sym typeface="Cabin"/>
              </a:defRPr>
            </a:lvl2pPr>
            <a:lvl3pPr marL="914400" marR="0" lvl="2" indent="0" algn="l" rtl="0">
              <a:spcBef>
                <a:spcPts val="0"/>
              </a:spcBef>
              <a:buNone/>
              <a:defRPr sz="1800" b="0" i="0" u="none" strike="noStrike" cap="none">
                <a:solidFill>
                  <a:schemeClr val="lt1"/>
                </a:solidFill>
                <a:latin typeface="Cabin"/>
                <a:ea typeface="Cabin"/>
                <a:cs typeface="Cabin"/>
                <a:sym typeface="Cabin"/>
              </a:defRPr>
            </a:lvl3pPr>
            <a:lvl4pPr marL="1371600" marR="0" lvl="3" indent="0" algn="l" rtl="0">
              <a:spcBef>
                <a:spcPts val="0"/>
              </a:spcBef>
              <a:buNone/>
              <a:defRPr sz="1800" b="0" i="0" u="none" strike="noStrike" cap="none">
                <a:solidFill>
                  <a:schemeClr val="lt1"/>
                </a:solidFill>
                <a:latin typeface="Cabin"/>
                <a:ea typeface="Cabin"/>
                <a:cs typeface="Cabin"/>
                <a:sym typeface="Cabin"/>
              </a:defRPr>
            </a:lvl4pPr>
            <a:lvl5pPr marL="1828800" marR="0" lvl="4" indent="0" algn="l" rtl="0">
              <a:spcBef>
                <a:spcPts val="0"/>
              </a:spcBef>
              <a:buNone/>
              <a:defRPr sz="1800" b="0" i="0" u="none" strike="noStrike" cap="none">
                <a:solidFill>
                  <a:schemeClr val="lt1"/>
                </a:solidFill>
                <a:latin typeface="Cabin"/>
                <a:ea typeface="Cabin"/>
                <a:cs typeface="Cabin"/>
                <a:sym typeface="Cabin"/>
              </a:defRPr>
            </a:lvl5pPr>
            <a:lvl6pPr marL="2286000" marR="0" lvl="5" indent="0" algn="l" rtl="0">
              <a:spcBef>
                <a:spcPts val="0"/>
              </a:spcBef>
              <a:buNone/>
              <a:defRPr sz="1800" b="0" i="0" u="none" strike="noStrike" cap="none">
                <a:solidFill>
                  <a:schemeClr val="lt1"/>
                </a:solidFill>
                <a:latin typeface="Cabin"/>
                <a:ea typeface="Cabin"/>
                <a:cs typeface="Cabin"/>
                <a:sym typeface="Cabin"/>
              </a:defRPr>
            </a:lvl6pPr>
            <a:lvl7pPr marL="2743200" marR="0" lvl="6" indent="0" algn="l" rtl="0">
              <a:spcBef>
                <a:spcPts val="0"/>
              </a:spcBef>
              <a:buNone/>
              <a:defRPr sz="1800" b="0" i="0" u="none" strike="noStrike" cap="none">
                <a:solidFill>
                  <a:schemeClr val="lt1"/>
                </a:solidFill>
                <a:latin typeface="Cabin"/>
                <a:ea typeface="Cabin"/>
                <a:cs typeface="Cabin"/>
                <a:sym typeface="Cabin"/>
              </a:defRPr>
            </a:lvl7pPr>
            <a:lvl8pPr marL="3200400" marR="0" lvl="7" indent="0" algn="l" rtl="0">
              <a:spcBef>
                <a:spcPts val="0"/>
              </a:spcBef>
              <a:buNone/>
              <a:defRPr sz="1800" b="0" i="0" u="none" strike="noStrike" cap="none">
                <a:solidFill>
                  <a:schemeClr val="lt1"/>
                </a:solidFill>
                <a:latin typeface="Cabin"/>
                <a:ea typeface="Cabin"/>
                <a:cs typeface="Cabin"/>
                <a:sym typeface="Cabin"/>
              </a:defRPr>
            </a:lvl8pPr>
            <a:lvl9pPr marL="3657600" marR="0" lvl="8" indent="0" algn="l" rtl="0">
              <a:spcBef>
                <a:spcPts val="0"/>
              </a:spcBef>
              <a:buNone/>
              <a:defRPr sz="1800" b="0" i="0" u="none" strike="noStrike" cap="none">
                <a:solidFill>
                  <a:schemeClr val="lt1"/>
                </a:solidFill>
                <a:latin typeface="Cabin"/>
                <a:ea typeface="Cabin"/>
                <a:cs typeface="Cabin"/>
                <a:sym typeface="Cabin"/>
              </a:defRPr>
            </a:lvl9pPr>
          </a:lstStyle>
          <a:p>
            <a:endParaRPr/>
          </a:p>
        </p:txBody>
      </p:sp>
      <p:sp>
        <p:nvSpPr>
          <p:cNvPr id="182" name="Shape 182"/>
          <p:cNvSpPr txBox="1">
            <a:spLocks noGrp="1"/>
          </p:cNvSpPr>
          <p:nvPr>
            <p:ph type="ftr" idx="11"/>
          </p:nvPr>
        </p:nvSpPr>
        <p:spPr>
          <a:xfrm>
            <a:off x="5279064" y="6375678"/>
            <a:ext cx="4114800" cy="3459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2"/>
                </a:solidFill>
                <a:latin typeface="Cabin"/>
                <a:ea typeface="Cabin"/>
                <a:cs typeface="Cabin"/>
                <a:sym typeface="Cabin"/>
              </a:defRPr>
            </a:lvl1pPr>
            <a:lvl2pPr marL="457200" marR="0" lvl="1" indent="0" algn="l" rtl="0">
              <a:spcBef>
                <a:spcPts val="0"/>
              </a:spcBef>
              <a:buNone/>
              <a:defRPr sz="1800" b="0" i="0" u="none" strike="noStrike" cap="none">
                <a:solidFill>
                  <a:schemeClr val="lt1"/>
                </a:solidFill>
                <a:latin typeface="Cabin"/>
                <a:ea typeface="Cabin"/>
                <a:cs typeface="Cabin"/>
                <a:sym typeface="Cabin"/>
              </a:defRPr>
            </a:lvl2pPr>
            <a:lvl3pPr marL="914400" marR="0" lvl="2" indent="0" algn="l" rtl="0">
              <a:spcBef>
                <a:spcPts val="0"/>
              </a:spcBef>
              <a:buNone/>
              <a:defRPr sz="1800" b="0" i="0" u="none" strike="noStrike" cap="none">
                <a:solidFill>
                  <a:schemeClr val="lt1"/>
                </a:solidFill>
                <a:latin typeface="Cabin"/>
                <a:ea typeface="Cabin"/>
                <a:cs typeface="Cabin"/>
                <a:sym typeface="Cabin"/>
              </a:defRPr>
            </a:lvl3pPr>
            <a:lvl4pPr marL="1371600" marR="0" lvl="3" indent="0" algn="l" rtl="0">
              <a:spcBef>
                <a:spcPts val="0"/>
              </a:spcBef>
              <a:buNone/>
              <a:defRPr sz="1800" b="0" i="0" u="none" strike="noStrike" cap="none">
                <a:solidFill>
                  <a:schemeClr val="lt1"/>
                </a:solidFill>
                <a:latin typeface="Cabin"/>
                <a:ea typeface="Cabin"/>
                <a:cs typeface="Cabin"/>
                <a:sym typeface="Cabin"/>
              </a:defRPr>
            </a:lvl4pPr>
            <a:lvl5pPr marL="1828800" marR="0" lvl="4" indent="0" algn="l" rtl="0">
              <a:spcBef>
                <a:spcPts val="0"/>
              </a:spcBef>
              <a:buNone/>
              <a:defRPr sz="1800" b="0" i="0" u="none" strike="noStrike" cap="none">
                <a:solidFill>
                  <a:schemeClr val="lt1"/>
                </a:solidFill>
                <a:latin typeface="Cabin"/>
                <a:ea typeface="Cabin"/>
                <a:cs typeface="Cabin"/>
                <a:sym typeface="Cabin"/>
              </a:defRPr>
            </a:lvl5pPr>
            <a:lvl6pPr marL="2286000" marR="0" lvl="5" indent="0" algn="l" rtl="0">
              <a:spcBef>
                <a:spcPts val="0"/>
              </a:spcBef>
              <a:buNone/>
              <a:defRPr sz="1800" b="0" i="0" u="none" strike="noStrike" cap="none">
                <a:solidFill>
                  <a:schemeClr val="lt1"/>
                </a:solidFill>
                <a:latin typeface="Cabin"/>
                <a:ea typeface="Cabin"/>
                <a:cs typeface="Cabin"/>
                <a:sym typeface="Cabin"/>
              </a:defRPr>
            </a:lvl6pPr>
            <a:lvl7pPr marL="2743200" marR="0" lvl="6" indent="0" algn="l" rtl="0">
              <a:spcBef>
                <a:spcPts val="0"/>
              </a:spcBef>
              <a:buNone/>
              <a:defRPr sz="1800" b="0" i="0" u="none" strike="noStrike" cap="none">
                <a:solidFill>
                  <a:schemeClr val="lt1"/>
                </a:solidFill>
                <a:latin typeface="Cabin"/>
                <a:ea typeface="Cabin"/>
                <a:cs typeface="Cabin"/>
                <a:sym typeface="Cabin"/>
              </a:defRPr>
            </a:lvl7pPr>
            <a:lvl8pPr marL="3200400" marR="0" lvl="7" indent="0" algn="l" rtl="0">
              <a:spcBef>
                <a:spcPts val="0"/>
              </a:spcBef>
              <a:buNone/>
              <a:defRPr sz="1800" b="0" i="0" u="none" strike="noStrike" cap="none">
                <a:solidFill>
                  <a:schemeClr val="lt1"/>
                </a:solidFill>
                <a:latin typeface="Cabin"/>
                <a:ea typeface="Cabin"/>
                <a:cs typeface="Cabin"/>
                <a:sym typeface="Cabin"/>
              </a:defRPr>
            </a:lvl8pPr>
            <a:lvl9pPr marL="3657600" marR="0" lvl="8" indent="0" algn="l" rtl="0">
              <a:spcBef>
                <a:spcPts val="0"/>
              </a:spcBef>
              <a:buNone/>
              <a:defRPr sz="1800" b="0" i="0" u="none" strike="noStrike" cap="none">
                <a:solidFill>
                  <a:schemeClr val="lt1"/>
                </a:solidFill>
                <a:latin typeface="Cabin"/>
                <a:ea typeface="Cabin"/>
                <a:cs typeface="Cabin"/>
                <a:sym typeface="Cabin"/>
              </a:defRPr>
            </a:lvl9pPr>
          </a:lstStyle>
          <a:p>
            <a:endParaRPr/>
          </a:p>
        </p:txBody>
      </p:sp>
      <p:sp>
        <p:nvSpPr>
          <p:cNvPr id="183" name="Shape 183"/>
          <p:cNvSpPr txBox="1">
            <a:spLocks noGrp="1"/>
          </p:cNvSpPr>
          <p:nvPr>
            <p:ph type="sldNum" idx="12"/>
          </p:nvPr>
        </p:nvSpPr>
        <p:spPr>
          <a:xfrm>
            <a:off x="9942434" y="6375678"/>
            <a:ext cx="1487700" cy="345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2"/>
                </a:solidFill>
                <a:latin typeface="Cabin"/>
                <a:ea typeface="Cabin"/>
                <a:cs typeface="Cabin"/>
                <a:sym typeface="Cabin"/>
              </a:rPr>
              <a:t>‹#›</a:t>
            </a:fld>
            <a:endParaRPr lang="en-US" sz="1200" b="0" i="0" u="none" strike="noStrike" cap="none">
              <a:solidFill>
                <a:schemeClr val="lt2"/>
              </a:solidFill>
              <a:latin typeface="Cabin"/>
              <a:ea typeface="Cabin"/>
              <a:cs typeface="Cabin"/>
              <a:sym typeface="Cabin"/>
            </a:endParaRPr>
          </a:p>
        </p:txBody>
      </p:sp>
      <p:grpSp>
        <p:nvGrpSpPr>
          <p:cNvPr id="184" name="Shape 184" title="left scallop shape"/>
          <p:cNvGrpSpPr/>
          <p:nvPr/>
        </p:nvGrpSpPr>
        <p:grpSpPr>
          <a:xfrm>
            <a:off x="0" y="0"/>
            <a:ext cx="2814600" cy="6858000"/>
            <a:chOff x="0" y="0"/>
            <a:chExt cx="2814600" cy="6858000"/>
          </a:xfrm>
        </p:grpSpPr>
        <p:sp>
          <p:nvSpPr>
            <p:cNvPr id="185" name="Shape 185" title="left scallop shape"/>
            <p:cNvSpPr/>
            <p:nvPr/>
          </p:nvSpPr>
          <p:spPr>
            <a:xfrm>
              <a:off x="0" y="0"/>
              <a:ext cx="2814600" cy="6858000"/>
            </a:xfrm>
            <a:custGeom>
              <a:avLst/>
              <a:gdLst/>
              <a:ahLst/>
              <a:cxnLst/>
              <a:rect l="0" t="0" r="0" b="0"/>
              <a:pathLst>
                <a:path w="120000" h="120000" extrusionOk="0">
                  <a:moveTo>
                    <a:pt x="0" y="0"/>
                  </a:moveTo>
                  <a:lnTo>
                    <a:pt x="60304" y="0"/>
                  </a:lnTo>
                  <a:lnTo>
                    <a:pt x="61319" y="1555"/>
                  </a:lnTo>
                  <a:lnTo>
                    <a:pt x="62335" y="3083"/>
                  </a:lnTo>
                  <a:lnTo>
                    <a:pt x="63485" y="4583"/>
                  </a:lnTo>
                  <a:lnTo>
                    <a:pt x="64771" y="6027"/>
                  </a:lnTo>
                  <a:lnTo>
                    <a:pt x="66328" y="7388"/>
                  </a:lnTo>
                  <a:lnTo>
                    <a:pt x="68155" y="8666"/>
                  </a:lnTo>
                  <a:lnTo>
                    <a:pt x="70118" y="9750"/>
                  </a:lnTo>
                  <a:lnTo>
                    <a:pt x="72351" y="10750"/>
                  </a:lnTo>
                  <a:lnTo>
                    <a:pt x="74788" y="11722"/>
                  </a:lnTo>
                  <a:lnTo>
                    <a:pt x="77495" y="12666"/>
                  </a:lnTo>
                  <a:lnTo>
                    <a:pt x="80203" y="13527"/>
                  </a:lnTo>
                  <a:lnTo>
                    <a:pt x="83045" y="14444"/>
                  </a:lnTo>
                  <a:lnTo>
                    <a:pt x="85956" y="15305"/>
                  </a:lnTo>
                  <a:lnTo>
                    <a:pt x="88730" y="16222"/>
                  </a:lnTo>
                  <a:lnTo>
                    <a:pt x="91505" y="17138"/>
                  </a:lnTo>
                  <a:lnTo>
                    <a:pt x="94077" y="18083"/>
                  </a:lnTo>
                  <a:lnTo>
                    <a:pt x="96446" y="19083"/>
                  </a:lnTo>
                  <a:lnTo>
                    <a:pt x="98544" y="20138"/>
                  </a:lnTo>
                  <a:lnTo>
                    <a:pt x="100439" y="21250"/>
                  </a:lnTo>
                  <a:lnTo>
                    <a:pt x="101861" y="22444"/>
                  </a:lnTo>
                  <a:lnTo>
                    <a:pt x="102944" y="23777"/>
                  </a:lnTo>
                  <a:lnTo>
                    <a:pt x="103553" y="25194"/>
                  </a:lnTo>
                  <a:lnTo>
                    <a:pt x="103824" y="26666"/>
                  </a:lnTo>
                  <a:lnTo>
                    <a:pt x="103824" y="28138"/>
                  </a:lnTo>
                  <a:lnTo>
                    <a:pt x="103553" y="29666"/>
                  </a:lnTo>
                  <a:lnTo>
                    <a:pt x="103079" y="31250"/>
                  </a:lnTo>
                  <a:lnTo>
                    <a:pt x="102538" y="32805"/>
                  </a:lnTo>
                  <a:lnTo>
                    <a:pt x="102064" y="34361"/>
                  </a:lnTo>
                  <a:lnTo>
                    <a:pt x="101590" y="35916"/>
                  </a:lnTo>
                  <a:lnTo>
                    <a:pt x="101252" y="37500"/>
                  </a:lnTo>
                  <a:lnTo>
                    <a:pt x="101116" y="39027"/>
                  </a:lnTo>
                  <a:lnTo>
                    <a:pt x="101319" y="40500"/>
                  </a:lnTo>
                  <a:lnTo>
                    <a:pt x="101793" y="41972"/>
                  </a:lnTo>
                  <a:lnTo>
                    <a:pt x="102673" y="43333"/>
                  </a:lnTo>
                  <a:lnTo>
                    <a:pt x="103891" y="44722"/>
                  </a:lnTo>
                  <a:lnTo>
                    <a:pt x="105380" y="46083"/>
                  </a:lnTo>
                  <a:lnTo>
                    <a:pt x="107140" y="47444"/>
                  </a:lnTo>
                  <a:lnTo>
                    <a:pt x="109035" y="48805"/>
                  </a:lnTo>
                  <a:lnTo>
                    <a:pt x="110998" y="50194"/>
                  </a:lnTo>
                  <a:lnTo>
                    <a:pt x="112961" y="51527"/>
                  </a:lnTo>
                  <a:lnTo>
                    <a:pt x="114788" y="52916"/>
                  </a:lnTo>
                  <a:lnTo>
                    <a:pt x="116480" y="54277"/>
                  </a:lnTo>
                  <a:lnTo>
                    <a:pt x="117901" y="55722"/>
                  </a:lnTo>
                  <a:lnTo>
                    <a:pt x="119052" y="57138"/>
                  </a:lnTo>
                  <a:lnTo>
                    <a:pt x="119729" y="58555"/>
                  </a:lnTo>
                  <a:lnTo>
                    <a:pt x="120000" y="60000"/>
                  </a:lnTo>
                  <a:lnTo>
                    <a:pt x="119729" y="61444"/>
                  </a:lnTo>
                  <a:lnTo>
                    <a:pt x="119052" y="62861"/>
                  </a:lnTo>
                  <a:lnTo>
                    <a:pt x="117901" y="64277"/>
                  </a:lnTo>
                  <a:lnTo>
                    <a:pt x="116480" y="65722"/>
                  </a:lnTo>
                  <a:lnTo>
                    <a:pt x="114788" y="67083"/>
                  </a:lnTo>
                  <a:lnTo>
                    <a:pt x="112961" y="68472"/>
                  </a:lnTo>
                  <a:lnTo>
                    <a:pt x="110998" y="69805"/>
                  </a:lnTo>
                  <a:lnTo>
                    <a:pt x="109035" y="71194"/>
                  </a:lnTo>
                  <a:lnTo>
                    <a:pt x="107140" y="72555"/>
                  </a:lnTo>
                  <a:lnTo>
                    <a:pt x="105380" y="73916"/>
                  </a:lnTo>
                  <a:lnTo>
                    <a:pt x="103891" y="75277"/>
                  </a:lnTo>
                  <a:lnTo>
                    <a:pt x="102673" y="76666"/>
                  </a:lnTo>
                  <a:lnTo>
                    <a:pt x="101793" y="78027"/>
                  </a:lnTo>
                  <a:lnTo>
                    <a:pt x="101319" y="79500"/>
                  </a:lnTo>
                  <a:lnTo>
                    <a:pt x="101116" y="80972"/>
                  </a:lnTo>
                  <a:lnTo>
                    <a:pt x="101252" y="82500"/>
                  </a:lnTo>
                  <a:lnTo>
                    <a:pt x="101590" y="84083"/>
                  </a:lnTo>
                  <a:lnTo>
                    <a:pt x="102064" y="85638"/>
                  </a:lnTo>
                  <a:lnTo>
                    <a:pt x="102538" y="87194"/>
                  </a:lnTo>
                  <a:lnTo>
                    <a:pt x="103079" y="88750"/>
                  </a:lnTo>
                  <a:lnTo>
                    <a:pt x="103553" y="90333"/>
                  </a:lnTo>
                  <a:lnTo>
                    <a:pt x="103824" y="91861"/>
                  </a:lnTo>
                  <a:lnTo>
                    <a:pt x="103824" y="93333"/>
                  </a:lnTo>
                  <a:lnTo>
                    <a:pt x="103553" y="94805"/>
                  </a:lnTo>
                  <a:lnTo>
                    <a:pt x="102944" y="96222"/>
                  </a:lnTo>
                  <a:lnTo>
                    <a:pt x="101861" y="97555"/>
                  </a:lnTo>
                  <a:lnTo>
                    <a:pt x="100439" y="98750"/>
                  </a:lnTo>
                  <a:lnTo>
                    <a:pt x="98544" y="99861"/>
                  </a:lnTo>
                  <a:lnTo>
                    <a:pt x="96446" y="100916"/>
                  </a:lnTo>
                  <a:lnTo>
                    <a:pt x="94077" y="101916"/>
                  </a:lnTo>
                  <a:lnTo>
                    <a:pt x="91505" y="102861"/>
                  </a:lnTo>
                  <a:lnTo>
                    <a:pt x="88730" y="103777"/>
                  </a:lnTo>
                  <a:lnTo>
                    <a:pt x="85956" y="104694"/>
                  </a:lnTo>
                  <a:lnTo>
                    <a:pt x="83045" y="105555"/>
                  </a:lnTo>
                  <a:lnTo>
                    <a:pt x="80203" y="106472"/>
                  </a:lnTo>
                  <a:lnTo>
                    <a:pt x="77495" y="107333"/>
                  </a:lnTo>
                  <a:lnTo>
                    <a:pt x="74788" y="108277"/>
                  </a:lnTo>
                  <a:lnTo>
                    <a:pt x="72351" y="109250"/>
                  </a:lnTo>
                  <a:lnTo>
                    <a:pt x="70118" y="110250"/>
                  </a:lnTo>
                  <a:lnTo>
                    <a:pt x="68155" y="111333"/>
                  </a:lnTo>
                  <a:lnTo>
                    <a:pt x="66328" y="112611"/>
                  </a:lnTo>
                  <a:lnTo>
                    <a:pt x="64771" y="113972"/>
                  </a:lnTo>
                  <a:lnTo>
                    <a:pt x="63485" y="115416"/>
                  </a:lnTo>
                  <a:lnTo>
                    <a:pt x="62335" y="116916"/>
                  </a:lnTo>
                  <a:lnTo>
                    <a:pt x="61319" y="118444"/>
                  </a:lnTo>
                  <a:lnTo>
                    <a:pt x="60304" y="120000"/>
                  </a:lnTo>
                  <a:lnTo>
                    <a:pt x="0" y="120000"/>
                  </a:lnTo>
                  <a:lnTo>
                    <a:pt x="0" y="0"/>
                  </a:lnTo>
                  <a:close/>
                </a:path>
              </a:pathLst>
            </a:custGeom>
            <a:solidFill>
              <a:schemeClr val="lt2"/>
            </a:solidFill>
            <a:ln>
              <a:noFill/>
            </a:ln>
          </p:spPr>
        </p:sp>
        <p:sp>
          <p:nvSpPr>
            <p:cNvPr id="186" name="Shape 186" title="left scallop inline"/>
            <p:cNvSpPr/>
            <p:nvPr/>
          </p:nvSpPr>
          <p:spPr>
            <a:xfrm>
              <a:off x="874382" y="0"/>
              <a:ext cx="1646100" cy="6858000"/>
            </a:xfrm>
            <a:custGeom>
              <a:avLst/>
              <a:gdLst/>
              <a:ahLst/>
              <a:cxnLst/>
              <a:rect l="0" t="0" r="0" b="0"/>
              <a:pathLst>
                <a:path w="120000" h="120000" extrusionOk="0">
                  <a:moveTo>
                    <a:pt x="0" y="0"/>
                  </a:moveTo>
                  <a:lnTo>
                    <a:pt x="19787" y="0"/>
                  </a:lnTo>
                  <a:lnTo>
                    <a:pt x="21755" y="1527"/>
                  </a:lnTo>
                  <a:lnTo>
                    <a:pt x="23606" y="3055"/>
                  </a:lnTo>
                  <a:lnTo>
                    <a:pt x="25458" y="4611"/>
                  </a:lnTo>
                  <a:lnTo>
                    <a:pt x="27078" y="6194"/>
                  </a:lnTo>
                  <a:lnTo>
                    <a:pt x="29045" y="7722"/>
                  </a:lnTo>
                  <a:lnTo>
                    <a:pt x="31128" y="9194"/>
                  </a:lnTo>
                  <a:lnTo>
                    <a:pt x="33789" y="10583"/>
                  </a:lnTo>
                  <a:lnTo>
                    <a:pt x="36914" y="11861"/>
                  </a:lnTo>
                  <a:lnTo>
                    <a:pt x="40385" y="12944"/>
                  </a:lnTo>
                  <a:lnTo>
                    <a:pt x="44204" y="13972"/>
                  </a:lnTo>
                  <a:lnTo>
                    <a:pt x="48601" y="14916"/>
                  </a:lnTo>
                  <a:lnTo>
                    <a:pt x="53230" y="15861"/>
                  </a:lnTo>
                  <a:lnTo>
                    <a:pt x="58090" y="16750"/>
                  </a:lnTo>
                  <a:lnTo>
                    <a:pt x="62950" y="17638"/>
                  </a:lnTo>
                  <a:lnTo>
                    <a:pt x="67926" y="18555"/>
                  </a:lnTo>
                  <a:lnTo>
                    <a:pt x="72671" y="19444"/>
                  </a:lnTo>
                  <a:lnTo>
                    <a:pt x="77184" y="20388"/>
                  </a:lnTo>
                  <a:lnTo>
                    <a:pt x="81350" y="21416"/>
                  </a:lnTo>
                  <a:lnTo>
                    <a:pt x="85168" y="22444"/>
                  </a:lnTo>
                  <a:lnTo>
                    <a:pt x="88293" y="23555"/>
                  </a:lnTo>
                  <a:lnTo>
                    <a:pt x="90954" y="24805"/>
                  </a:lnTo>
                  <a:lnTo>
                    <a:pt x="92574" y="26027"/>
                  </a:lnTo>
                  <a:lnTo>
                    <a:pt x="93616" y="27388"/>
                  </a:lnTo>
                  <a:lnTo>
                    <a:pt x="94079" y="28722"/>
                  </a:lnTo>
                  <a:lnTo>
                    <a:pt x="93963" y="30138"/>
                  </a:lnTo>
                  <a:lnTo>
                    <a:pt x="93500" y="31555"/>
                  </a:lnTo>
                  <a:lnTo>
                    <a:pt x="92921" y="33027"/>
                  </a:lnTo>
                  <a:lnTo>
                    <a:pt x="92111" y="34500"/>
                  </a:lnTo>
                  <a:lnTo>
                    <a:pt x="91186" y="35972"/>
                  </a:lnTo>
                  <a:lnTo>
                    <a:pt x="90491" y="37444"/>
                  </a:lnTo>
                  <a:lnTo>
                    <a:pt x="90028" y="38916"/>
                  </a:lnTo>
                  <a:lnTo>
                    <a:pt x="89681" y="40333"/>
                  </a:lnTo>
                  <a:lnTo>
                    <a:pt x="90028" y="41722"/>
                  </a:lnTo>
                  <a:lnTo>
                    <a:pt x="90723" y="43083"/>
                  </a:lnTo>
                  <a:lnTo>
                    <a:pt x="92227" y="44500"/>
                  </a:lnTo>
                  <a:lnTo>
                    <a:pt x="94541" y="45888"/>
                  </a:lnTo>
                  <a:lnTo>
                    <a:pt x="97319" y="47277"/>
                  </a:lnTo>
                  <a:lnTo>
                    <a:pt x="100443" y="48666"/>
                  </a:lnTo>
                  <a:lnTo>
                    <a:pt x="103683" y="50027"/>
                  </a:lnTo>
                  <a:lnTo>
                    <a:pt x="107155" y="51416"/>
                  </a:lnTo>
                  <a:lnTo>
                    <a:pt x="110279" y="52805"/>
                  </a:lnTo>
                  <a:lnTo>
                    <a:pt x="113404" y="54222"/>
                  </a:lnTo>
                  <a:lnTo>
                    <a:pt x="116065" y="55638"/>
                  </a:lnTo>
                  <a:lnTo>
                    <a:pt x="118148" y="57055"/>
                  </a:lnTo>
                  <a:lnTo>
                    <a:pt x="119305" y="58500"/>
                  </a:lnTo>
                  <a:lnTo>
                    <a:pt x="120000" y="60000"/>
                  </a:lnTo>
                  <a:lnTo>
                    <a:pt x="119305" y="61500"/>
                  </a:lnTo>
                  <a:lnTo>
                    <a:pt x="118148" y="62944"/>
                  </a:lnTo>
                  <a:lnTo>
                    <a:pt x="116065" y="64361"/>
                  </a:lnTo>
                  <a:lnTo>
                    <a:pt x="113404" y="65777"/>
                  </a:lnTo>
                  <a:lnTo>
                    <a:pt x="110279" y="67194"/>
                  </a:lnTo>
                  <a:lnTo>
                    <a:pt x="107155" y="68583"/>
                  </a:lnTo>
                  <a:lnTo>
                    <a:pt x="103683" y="69972"/>
                  </a:lnTo>
                  <a:lnTo>
                    <a:pt x="100443" y="71333"/>
                  </a:lnTo>
                  <a:lnTo>
                    <a:pt x="97319" y="72722"/>
                  </a:lnTo>
                  <a:lnTo>
                    <a:pt x="94541" y="74111"/>
                  </a:lnTo>
                  <a:lnTo>
                    <a:pt x="92227" y="75500"/>
                  </a:lnTo>
                  <a:lnTo>
                    <a:pt x="90723" y="76916"/>
                  </a:lnTo>
                  <a:lnTo>
                    <a:pt x="90028" y="78277"/>
                  </a:lnTo>
                  <a:lnTo>
                    <a:pt x="89681" y="79666"/>
                  </a:lnTo>
                  <a:lnTo>
                    <a:pt x="90028" y="81083"/>
                  </a:lnTo>
                  <a:lnTo>
                    <a:pt x="90491" y="82555"/>
                  </a:lnTo>
                  <a:lnTo>
                    <a:pt x="91186" y="84027"/>
                  </a:lnTo>
                  <a:lnTo>
                    <a:pt x="92111" y="85500"/>
                  </a:lnTo>
                  <a:lnTo>
                    <a:pt x="92921" y="86972"/>
                  </a:lnTo>
                  <a:lnTo>
                    <a:pt x="93500" y="88444"/>
                  </a:lnTo>
                  <a:lnTo>
                    <a:pt x="93963" y="89861"/>
                  </a:lnTo>
                  <a:lnTo>
                    <a:pt x="94079" y="91277"/>
                  </a:lnTo>
                  <a:lnTo>
                    <a:pt x="93616" y="92611"/>
                  </a:lnTo>
                  <a:lnTo>
                    <a:pt x="92574" y="93972"/>
                  </a:lnTo>
                  <a:lnTo>
                    <a:pt x="90954" y="95194"/>
                  </a:lnTo>
                  <a:lnTo>
                    <a:pt x="88293" y="96444"/>
                  </a:lnTo>
                  <a:lnTo>
                    <a:pt x="85168" y="97555"/>
                  </a:lnTo>
                  <a:lnTo>
                    <a:pt x="81350" y="98583"/>
                  </a:lnTo>
                  <a:lnTo>
                    <a:pt x="77184" y="99611"/>
                  </a:lnTo>
                  <a:lnTo>
                    <a:pt x="72671" y="100555"/>
                  </a:lnTo>
                  <a:lnTo>
                    <a:pt x="67926" y="101444"/>
                  </a:lnTo>
                  <a:lnTo>
                    <a:pt x="62950" y="102361"/>
                  </a:lnTo>
                  <a:lnTo>
                    <a:pt x="58090" y="103250"/>
                  </a:lnTo>
                  <a:lnTo>
                    <a:pt x="53230" y="104138"/>
                  </a:lnTo>
                  <a:lnTo>
                    <a:pt x="48601" y="105083"/>
                  </a:lnTo>
                  <a:lnTo>
                    <a:pt x="44204" y="106027"/>
                  </a:lnTo>
                  <a:lnTo>
                    <a:pt x="40385" y="107055"/>
                  </a:lnTo>
                  <a:lnTo>
                    <a:pt x="36914" y="108138"/>
                  </a:lnTo>
                  <a:lnTo>
                    <a:pt x="33789" y="109416"/>
                  </a:lnTo>
                  <a:lnTo>
                    <a:pt x="31128" y="110805"/>
                  </a:lnTo>
                  <a:lnTo>
                    <a:pt x="29045" y="112277"/>
                  </a:lnTo>
                  <a:lnTo>
                    <a:pt x="27078" y="113805"/>
                  </a:lnTo>
                  <a:lnTo>
                    <a:pt x="25458" y="115388"/>
                  </a:lnTo>
                  <a:lnTo>
                    <a:pt x="23606" y="116944"/>
                  </a:lnTo>
                  <a:lnTo>
                    <a:pt x="21755" y="118472"/>
                  </a:lnTo>
                  <a:lnTo>
                    <a:pt x="19787" y="120000"/>
                  </a:lnTo>
                  <a:lnTo>
                    <a:pt x="0" y="120000"/>
                  </a:lnTo>
                  <a:lnTo>
                    <a:pt x="1967" y="118833"/>
                  </a:lnTo>
                  <a:lnTo>
                    <a:pt x="3818" y="117555"/>
                  </a:lnTo>
                  <a:lnTo>
                    <a:pt x="5323" y="116194"/>
                  </a:lnTo>
                  <a:lnTo>
                    <a:pt x="6943" y="114750"/>
                  </a:lnTo>
                  <a:lnTo>
                    <a:pt x="8678" y="113194"/>
                  </a:lnTo>
                  <a:lnTo>
                    <a:pt x="10414" y="111638"/>
                  </a:lnTo>
                  <a:lnTo>
                    <a:pt x="12613" y="110111"/>
                  </a:lnTo>
                  <a:lnTo>
                    <a:pt x="14927" y="108583"/>
                  </a:lnTo>
                  <a:lnTo>
                    <a:pt x="18052" y="107083"/>
                  </a:lnTo>
                  <a:lnTo>
                    <a:pt x="21523" y="105666"/>
                  </a:lnTo>
                  <a:lnTo>
                    <a:pt x="25689" y="104333"/>
                  </a:lnTo>
                  <a:lnTo>
                    <a:pt x="30202" y="103138"/>
                  </a:lnTo>
                  <a:lnTo>
                    <a:pt x="35062" y="102000"/>
                  </a:lnTo>
                  <a:lnTo>
                    <a:pt x="40270" y="100944"/>
                  </a:lnTo>
                  <a:lnTo>
                    <a:pt x="45361" y="99972"/>
                  </a:lnTo>
                  <a:lnTo>
                    <a:pt x="50684" y="99027"/>
                  </a:lnTo>
                  <a:lnTo>
                    <a:pt x="55776" y="98083"/>
                  </a:lnTo>
                  <a:lnTo>
                    <a:pt x="60520" y="97194"/>
                  </a:lnTo>
                  <a:lnTo>
                    <a:pt x="64918" y="96277"/>
                  </a:lnTo>
                  <a:lnTo>
                    <a:pt x="68736" y="95388"/>
                  </a:lnTo>
                  <a:lnTo>
                    <a:pt x="71745" y="94444"/>
                  </a:lnTo>
                  <a:lnTo>
                    <a:pt x="73828" y="93527"/>
                  </a:lnTo>
                  <a:lnTo>
                    <a:pt x="74869" y="92666"/>
                  </a:lnTo>
                  <a:lnTo>
                    <a:pt x="75448" y="91722"/>
                  </a:lnTo>
                  <a:lnTo>
                    <a:pt x="75679" y="90694"/>
                  </a:lnTo>
                  <a:lnTo>
                    <a:pt x="75332" y="89555"/>
                  </a:lnTo>
                  <a:lnTo>
                    <a:pt x="74869" y="88361"/>
                  </a:lnTo>
                  <a:lnTo>
                    <a:pt x="74291" y="87138"/>
                  </a:lnTo>
                  <a:lnTo>
                    <a:pt x="73712" y="85861"/>
                  </a:lnTo>
                  <a:lnTo>
                    <a:pt x="72439" y="83916"/>
                  </a:lnTo>
                  <a:lnTo>
                    <a:pt x="71745" y="82000"/>
                  </a:lnTo>
                  <a:lnTo>
                    <a:pt x="71282" y="80027"/>
                  </a:lnTo>
                  <a:lnTo>
                    <a:pt x="71513" y="78027"/>
                  </a:lnTo>
                  <a:lnTo>
                    <a:pt x="72671" y="76027"/>
                  </a:lnTo>
                  <a:lnTo>
                    <a:pt x="74291" y="74472"/>
                  </a:lnTo>
                  <a:lnTo>
                    <a:pt x="76489" y="72944"/>
                  </a:lnTo>
                  <a:lnTo>
                    <a:pt x="79267" y="71500"/>
                  </a:lnTo>
                  <a:lnTo>
                    <a:pt x="82275" y="70027"/>
                  </a:lnTo>
                  <a:lnTo>
                    <a:pt x="85515" y="68666"/>
                  </a:lnTo>
                  <a:lnTo>
                    <a:pt x="88756" y="67305"/>
                  </a:lnTo>
                  <a:lnTo>
                    <a:pt x="91533" y="66138"/>
                  </a:lnTo>
                  <a:lnTo>
                    <a:pt x="94079" y="65055"/>
                  </a:lnTo>
                  <a:lnTo>
                    <a:pt x="96509" y="63972"/>
                  </a:lnTo>
                  <a:lnTo>
                    <a:pt x="98476" y="62916"/>
                  </a:lnTo>
                  <a:lnTo>
                    <a:pt x="99980" y="61888"/>
                  </a:lnTo>
                  <a:lnTo>
                    <a:pt x="101022" y="60944"/>
                  </a:lnTo>
                  <a:lnTo>
                    <a:pt x="101369" y="60000"/>
                  </a:lnTo>
                  <a:lnTo>
                    <a:pt x="101022" y="59055"/>
                  </a:lnTo>
                  <a:lnTo>
                    <a:pt x="99980" y="58111"/>
                  </a:lnTo>
                  <a:lnTo>
                    <a:pt x="98476" y="57083"/>
                  </a:lnTo>
                  <a:lnTo>
                    <a:pt x="96509" y="56027"/>
                  </a:lnTo>
                  <a:lnTo>
                    <a:pt x="94079" y="54944"/>
                  </a:lnTo>
                  <a:lnTo>
                    <a:pt x="91533" y="53861"/>
                  </a:lnTo>
                  <a:lnTo>
                    <a:pt x="88756" y="52694"/>
                  </a:lnTo>
                  <a:lnTo>
                    <a:pt x="85515" y="51333"/>
                  </a:lnTo>
                  <a:lnTo>
                    <a:pt x="82275" y="49972"/>
                  </a:lnTo>
                  <a:lnTo>
                    <a:pt x="79267" y="48500"/>
                  </a:lnTo>
                  <a:lnTo>
                    <a:pt x="76489" y="47055"/>
                  </a:lnTo>
                  <a:lnTo>
                    <a:pt x="74291" y="45527"/>
                  </a:lnTo>
                  <a:lnTo>
                    <a:pt x="72671" y="43972"/>
                  </a:lnTo>
                  <a:lnTo>
                    <a:pt x="71513" y="41972"/>
                  </a:lnTo>
                  <a:lnTo>
                    <a:pt x="71282" y="39972"/>
                  </a:lnTo>
                  <a:lnTo>
                    <a:pt x="71745" y="38000"/>
                  </a:lnTo>
                  <a:lnTo>
                    <a:pt x="72439" y="36083"/>
                  </a:lnTo>
                  <a:lnTo>
                    <a:pt x="73712" y="34138"/>
                  </a:lnTo>
                  <a:lnTo>
                    <a:pt x="74291" y="32861"/>
                  </a:lnTo>
                  <a:lnTo>
                    <a:pt x="74869" y="31638"/>
                  </a:lnTo>
                  <a:lnTo>
                    <a:pt x="75332" y="30444"/>
                  </a:lnTo>
                  <a:lnTo>
                    <a:pt x="75679" y="29305"/>
                  </a:lnTo>
                  <a:lnTo>
                    <a:pt x="75448" y="28277"/>
                  </a:lnTo>
                  <a:lnTo>
                    <a:pt x="74869" y="27333"/>
                  </a:lnTo>
                  <a:lnTo>
                    <a:pt x="73828" y="26472"/>
                  </a:lnTo>
                  <a:lnTo>
                    <a:pt x="71745" y="25555"/>
                  </a:lnTo>
                  <a:lnTo>
                    <a:pt x="68736" y="24611"/>
                  </a:lnTo>
                  <a:lnTo>
                    <a:pt x="64918" y="23722"/>
                  </a:lnTo>
                  <a:lnTo>
                    <a:pt x="60520" y="22833"/>
                  </a:lnTo>
                  <a:lnTo>
                    <a:pt x="55776" y="21916"/>
                  </a:lnTo>
                  <a:lnTo>
                    <a:pt x="50684" y="20972"/>
                  </a:lnTo>
                  <a:lnTo>
                    <a:pt x="45361" y="20027"/>
                  </a:lnTo>
                  <a:lnTo>
                    <a:pt x="40270" y="19055"/>
                  </a:lnTo>
                  <a:lnTo>
                    <a:pt x="35062" y="18000"/>
                  </a:lnTo>
                  <a:lnTo>
                    <a:pt x="30202" y="16861"/>
                  </a:lnTo>
                  <a:lnTo>
                    <a:pt x="25689" y="15666"/>
                  </a:lnTo>
                  <a:lnTo>
                    <a:pt x="21523" y="14333"/>
                  </a:lnTo>
                  <a:lnTo>
                    <a:pt x="18052" y="12916"/>
                  </a:lnTo>
                  <a:lnTo>
                    <a:pt x="14927" y="11416"/>
                  </a:lnTo>
                  <a:lnTo>
                    <a:pt x="12613" y="9888"/>
                  </a:lnTo>
                  <a:lnTo>
                    <a:pt x="10414" y="8361"/>
                  </a:lnTo>
                  <a:lnTo>
                    <a:pt x="8678" y="6805"/>
                  </a:lnTo>
                  <a:lnTo>
                    <a:pt x="6943" y="5250"/>
                  </a:lnTo>
                  <a:lnTo>
                    <a:pt x="5323" y="3805"/>
                  </a:lnTo>
                  <a:lnTo>
                    <a:pt x="3818" y="2444"/>
                  </a:lnTo>
                  <a:lnTo>
                    <a:pt x="1967" y="1166"/>
                  </a:lnTo>
                  <a:lnTo>
                    <a:pt x="0" y="0"/>
                  </a:lnTo>
                  <a:lnTo>
                    <a:pt x="0" y="0"/>
                  </a:lnTo>
                  <a:close/>
                </a:path>
              </a:pathLst>
            </a:custGeom>
            <a:solidFill>
              <a:schemeClr val="accent1"/>
            </a:solidFill>
            <a:ln>
              <a:noFill/>
            </a:ln>
          </p:spPr>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867912" y="1298448"/>
            <a:ext cx="7315200" cy="3255264"/>
          </a:xfrm>
          <a:prstGeom prst="rect">
            <a:avLst/>
          </a:prstGeom>
          <a:noFill/>
          <a:ln>
            <a:noFill/>
          </a:ln>
        </p:spPr>
        <p:txBody>
          <a:bodyPr lIns="91425" tIns="91425" rIns="91425" bIns="91425" anchor="b" anchorCtr="0"/>
          <a:lstStyle>
            <a:lvl1pPr marL="0" marR="0" lvl="0" indent="0" algn="l" rtl="0">
              <a:lnSpc>
                <a:spcPct val="90000"/>
              </a:lnSpc>
              <a:spcBef>
                <a:spcPts val="0"/>
              </a:spcBef>
              <a:buClr>
                <a:srgbClr val="595959"/>
              </a:buClr>
              <a:buFont typeface="Corbel"/>
              <a:buNone/>
              <a:defRPr sz="5900" b="0" i="0" u="none" strike="noStrike" cap="none">
                <a:solidFill>
                  <a:srgbClr val="595959"/>
                </a:solidFill>
                <a:latin typeface="Corbel"/>
                <a:ea typeface="Corbel"/>
                <a:cs typeface="Corbel"/>
                <a:sym typeface="Corbe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txBox="1">
            <a:spLocks noGrp="1"/>
          </p:cNvSpPr>
          <p:nvPr>
            <p:ph type="body" idx="1"/>
          </p:nvPr>
        </p:nvSpPr>
        <p:spPr>
          <a:xfrm>
            <a:off x="3886200" y="4672583"/>
            <a:ext cx="7315200" cy="914400"/>
          </a:xfrm>
          <a:prstGeom prst="rect">
            <a:avLst/>
          </a:prstGeom>
          <a:noFill/>
          <a:ln>
            <a:noFill/>
          </a:ln>
        </p:spPr>
        <p:txBody>
          <a:bodyPr lIns="91425" tIns="91425" rIns="91425" bIns="91425" anchor="t" anchorCtr="0"/>
          <a:lstStyle>
            <a:lvl1pPr marL="0" marR="0" lvl="0" indent="0" algn="l" rtl="0">
              <a:lnSpc>
                <a:spcPct val="90000"/>
              </a:lnSpc>
              <a:spcBef>
                <a:spcPts val="1200"/>
              </a:spcBef>
              <a:buClr>
                <a:schemeClr val="accent1"/>
              </a:buClr>
              <a:buFont typeface="Noto Sans Symbols"/>
              <a:buNone/>
              <a:defRPr sz="2200" b="0" i="0" u="none" strike="noStrike" cap="none">
                <a:solidFill>
                  <a:srgbClr val="595959"/>
                </a:solidFill>
                <a:latin typeface="Corbel"/>
                <a:ea typeface="Corbel"/>
                <a:cs typeface="Corbel"/>
                <a:sym typeface="Corbel"/>
              </a:defRPr>
            </a:lvl1pPr>
            <a:lvl2pPr marL="457200" marR="0" lvl="1" indent="0" algn="l" rtl="0">
              <a:lnSpc>
                <a:spcPct val="90000"/>
              </a:lnSpc>
              <a:spcBef>
                <a:spcPts val="250"/>
              </a:spcBef>
              <a:spcAft>
                <a:spcPts val="250"/>
              </a:spcAft>
              <a:buClr>
                <a:schemeClr val="accent1"/>
              </a:buClr>
              <a:buFont typeface="Noto Sans Symbols"/>
              <a:buNone/>
              <a:defRPr sz="1800" b="0" i="0" u="none" strike="noStrike" cap="none">
                <a:solidFill>
                  <a:srgbClr val="888888"/>
                </a:solidFill>
                <a:latin typeface="Corbel"/>
                <a:ea typeface="Corbel"/>
                <a:cs typeface="Corbel"/>
                <a:sym typeface="Corbel"/>
              </a:defRPr>
            </a:lvl2pPr>
            <a:lvl3pPr marL="914400" marR="0" lvl="2" indent="0" algn="l" rtl="0">
              <a:lnSpc>
                <a:spcPct val="90000"/>
              </a:lnSpc>
              <a:spcBef>
                <a:spcPts val="250"/>
              </a:spcBef>
              <a:spcAft>
                <a:spcPts val="250"/>
              </a:spcAft>
              <a:buClr>
                <a:schemeClr val="accent1"/>
              </a:buClr>
              <a:buFont typeface="Noto Sans Symbols"/>
              <a:buNone/>
              <a:defRPr sz="1600" b="0" i="0" u="none" strike="noStrike" cap="none">
                <a:solidFill>
                  <a:srgbClr val="888888"/>
                </a:solidFill>
                <a:latin typeface="Corbel"/>
                <a:ea typeface="Corbel"/>
                <a:cs typeface="Corbel"/>
                <a:sym typeface="Corbel"/>
              </a:defRPr>
            </a:lvl3pPr>
            <a:lvl4pPr marL="1371600" marR="0" lvl="3" indent="0" algn="l" rtl="0">
              <a:lnSpc>
                <a:spcPct val="90000"/>
              </a:lnSpc>
              <a:spcBef>
                <a:spcPts val="250"/>
              </a:spcBef>
              <a:spcAft>
                <a:spcPts val="250"/>
              </a:spcAft>
              <a:buClr>
                <a:schemeClr val="accent1"/>
              </a:buClr>
              <a:buFont typeface="Noto Sans Symbols"/>
              <a:buNone/>
              <a:defRPr sz="1400" b="0" i="0" u="none" strike="noStrike" cap="none">
                <a:solidFill>
                  <a:srgbClr val="888888"/>
                </a:solidFill>
                <a:latin typeface="Corbel"/>
                <a:ea typeface="Corbel"/>
                <a:cs typeface="Corbel"/>
                <a:sym typeface="Corbel"/>
              </a:defRPr>
            </a:lvl4pPr>
            <a:lvl5pPr marL="1828800" marR="0" lvl="4" indent="0" algn="l" rtl="0">
              <a:lnSpc>
                <a:spcPct val="90000"/>
              </a:lnSpc>
              <a:spcBef>
                <a:spcPts val="250"/>
              </a:spcBef>
              <a:spcAft>
                <a:spcPts val="250"/>
              </a:spcAft>
              <a:buClr>
                <a:schemeClr val="accent1"/>
              </a:buClr>
              <a:buFont typeface="Noto Sans Symbols"/>
              <a:buNone/>
              <a:defRPr sz="1400" b="0" i="0" u="none" strike="noStrike" cap="none">
                <a:solidFill>
                  <a:srgbClr val="888888"/>
                </a:solidFill>
                <a:latin typeface="Corbel"/>
                <a:ea typeface="Corbel"/>
                <a:cs typeface="Corbel"/>
                <a:sym typeface="Corbel"/>
              </a:defRPr>
            </a:lvl5pPr>
            <a:lvl6pPr marL="2286000" marR="0" lvl="5" indent="0" algn="l" rtl="0">
              <a:lnSpc>
                <a:spcPct val="90000"/>
              </a:lnSpc>
              <a:spcBef>
                <a:spcPts val="250"/>
              </a:spcBef>
              <a:spcAft>
                <a:spcPts val="250"/>
              </a:spcAft>
              <a:buClr>
                <a:schemeClr val="accent1"/>
              </a:buClr>
              <a:buFont typeface="Noto Sans Symbols"/>
              <a:buNone/>
              <a:defRPr sz="1400" b="0" i="0" u="none" strike="noStrike" cap="none">
                <a:solidFill>
                  <a:srgbClr val="888888"/>
                </a:solidFill>
                <a:latin typeface="Corbel"/>
                <a:ea typeface="Corbel"/>
                <a:cs typeface="Corbel"/>
                <a:sym typeface="Corbel"/>
              </a:defRPr>
            </a:lvl6pPr>
            <a:lvl7pPr marL="2743200" marR="0" lvl="6" indent="0" algn="l" rtl="0">
              <a:lnSpc>
                <a:spcPct val="90000"/>
              </a:lnSpc>
              <a:spcBef>
                <a:spcPts val="250"/>
              </a:spcBef>
              <a:spcAft>
                <a:spcPts val="250"/>
              </a:spcAft>
              <a:buClr>
                <a:schemeClr val="accent1"/>
              </a:buClr>
              <a:buFont typeface="Noto Sans Symbols"/>
              <a:buNone/>
              <a:defRPr sz="1400" b="0" i="0" u="none" strike="noStrike" cap="none">
                <a:solidFill>
                  <a:srgbClr val="888888"/>
                </a:solidFill>
                <a:latin typeface="Corbel"/>
                <a:ea typeface="Corbel"/>
                <a:cs typeface="Corbel"/>
                <a:sym typeface="Corbel"/>
              </a:defRPr>
            </a:lvl7pPr>
            <a:lvl8pPr marL="3200400" marR="0" lvl="7" indent="0" algn="l" rtl="0">
              <a:lnSpc>
                <a:spcPct val="90000"/>
              </a:lnSpc>
              <a:spcBef>
                <a:spcPts val="250"/>
              </a:spcBef>
              <a:spcAft>
                <a:spcPts val="250"/>
              </a:spcAft>
              <a:buClr>
                <a:schemeClr val="accent1"/>
              </a:buClr>
              <a:buFont typeface="Noto Sans Symbols"/>
              <a:buNone/>
              <a:defRPr sz="1400" b="0" i="0" u="none" strike="noStrike" cap="none">
                <a:solidFill>
                  <a:srgbClr val="888888"/>
                </a:solidFill>
                <a:latin typeface="Corbel"/>
                <a:ea typeface="Corbel"/>
                <a:cs typeface="Corbel"/>
                <a:sym typeface="Corbel"/>
              </a:defRPr>
            </a:lvl8pPr>
            <a:lvl9pPr marL="3657600" marR="0" lvl="8" indent="0" algn="l" rtl="0">
              <a:lnSpc>
                <a:spcPct val="90000"/>
              </a:lnSpc>
              <a:spcBef>
                <a:spcPts val="250"/>
              </a:spcBef>
              <a:spcAft>
                <a:spcPts val="250"/>
              </a:spcAft>
              <a:buClr>
                <a:schemeClr val="accent1"/>
              </a:buClr>
              <a:buFont typeface="Noto Sans Symbols"/>
              <a:buNone/>
              <a:defRPr sz="1400" b="0" i="0" u="none" strike="noStrike" cap="none">
                <a:solidFill>
                  <a:srgbClr val="888888"/>
                </a:solidFill>
                <a:latin typeface="Corbel"/>
                <a:ea typeface="Corbel"/>
                <a:cs typeface="Corbel"/>
                <a:sym typeface="Corbel"/>
              </a:defRPr>
            </a:lvl9pPr>
          </a:lstStyle>
          <a:p>
            <a:endParaRPr/>
          </a:p>
        </p:txBody>
      </p:sp>
      <p:sp>
        <p:nvSpPr>
          <p:cNvPr id="28" name="Shape 28"/>
          <p:cNvSpPr txBox="1">
            <a:spLocks noGrp="1"/>
          </p:cNvSpPr>
          <p:nvPr>
            <p:ph type="dt" idx="10"/>
          </p:nvPr>
        </p:nvSpPr>
        <p:spPr>
          <a:xfrm>
            <a:off x="262464"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7F7F7F"/>
                </a:solidFill>
                <a:latin typeface="Corbel"/>
                <a:ea typeface="Corbel"/>
                <a:cs typeface="Corbel"/>
                <a:sym typeface="Corbel"/>
              </a:defRPr>
            </a:lvl1pPr>
            <a:lvl2pPr marL="457200" marR="0" lvl="1" indent="0" algn="l" rtl="0">
              <a:spcBef>
                <a:spcPts val="0"/>
              </a:spcBef>
              <a:buNone/>
              <a:defRPr sz="1800" b="0" i="0" u="none" strike="noStrike" cap="none">
                <a:solidFill>
                  <a:schemeClr val="dk1"/>
                </a:solidFill>
                <a:latin typeface="Corbel"/>
                <a:ea typeface="Corbel"/>
                <a:cs typeface="Corbel"/>
                <a:sym typeface="Corbel"/>
              </a:defRPr>
            </a:lvl2pPr>
            <a:lvl3pPr marL="914400" marR="0" lvl="2" indent="0" algn="l" rtl="0">
              <a:spcBef>
                <a:spcPts val="0"/>
              </a:spcBef>
              <a:buNone/>
              <a:defRPr sz="1800" b="0" i="0" u="none" strike="noStrike" cap="none">
                <a:solidFill>
                  <a:schemeClr val="dk1"/>
                </a:solidFill>
                <a:latin typeface="Corbel"/>
                <a:ea typeface="Corbel"/>
                <a:cs typeface="Corbel"/>
                <a:sym typeface="Corbel"/>
              </a:defRPr>
            </a:lvl3pPr>
            <a:lvl4pPr marL="1371600" marR="0" lvl="3" indent="0" algn="l" rtl="0">
              <a:spcBef>
                <a:spcPts val="0"/>
              </a:spcBef>
              <a:buNone/>
              <a:defRPr sz="1800" b="0" i="0" u="none" strike="noStrike" cap="none">
                <a:solidFill>
                  <a:schemeClr val="dk1"/>
                </a:solidFill>
                <a:latin typeface="Corbel"/>
                <a:ea typeface="Corbel"/>
                <a:cs typeface="Corbel"/>
                <a:sym typeface="Corbel"/>
              </a:defRPr>
            </a:lvl4pPr>
            <a:lvl5pPr marL="1828800" marR="0" lvl="4" indent="0" algn="l" rtl="0">
              <a:spcBef>
                <a:spcPts val="0"/>
              </a:spcBef>
              <a:buNone/>
              <a:defRPr sz="1800" b="0" i="0" u="none" strike="noStrike" cap="none">
                <a:solidFill>
                  <a:schemeClr val="dk1"/>
                </a:solidFill>
                <a:latin typeface="Corbel"/>
                <a:ea typeface="Corbel"/>
                <a:cs typeface="Corbel"/>
                <a:sym typeface="Corbel"/>
              </a:defRPr>
            </a:lvl5pPr>
            <a:lvl6pPr marL="2286000" marR="0" lvl="5" indent="0" algn="l" rtl="0">
              <a:spcBef>
                <a:spcPts val="0"/>
              </a:spcBef>
              <a:buNone/>
              <a:defRPr sz="1800" b="0" i="0" u="none" strike="noStrike" cap="none">
                <a:solidFill>
                  <a:schemeClr val="dk1"/>
                </a:solidFill>
                <a:latin typeface="Corbel"/>
                <a:ea typeface="Corbel"/>
                <a:cs typeface="Corbel"/>
                <a:sym typeface="Corbel"/>
              </a:defRPr>
            </a:lvl6pPr>
            <a:lvl7pPr marL="2743200" marR="0" lvl="6" indent="0" algn="l" rtl="0">
              <a:spcBef>
                <a:spcPts val="0"/>
              </a:spcBef>
              <a:buNone/>
              <a:defRPr sz="1800" b="0" i="0" u="none" strike="noStrike" cap="none">
                <a:solidFill>
                  <a:schemeClr val="dk1"/>
                </a:solidFill>
                <a:latin typeface="Corbel"/>
                <a:ea typeface="Corbel"/>
                <a:cs typeface="Corbel"/>
                <a:sym typeface="Corbel"/>
              </a:defRPr>
            </a:lvl7pPr>
            <a:lvl8pPr marL="3200400" marR="0" lvl="7" indent="0" algn="l" rtl="0">
              <a:spcBef>
                <a:spcPts val="0"/>
              </a:spcBef>
              <a:buNone/>
              <a:defRPr sz="1800" b="0" i="0" u="none" strike="noStrike" cap="none">
                <a:solidFill>
                  <a:schemeClr val="dk1"/>
                </a:solidFill>
                <a:latin typeface="Corbel"/>
                <a:ea typeface="Corbel"/>
                <a:cs typeface="Corbel"/>
                <a:sym typeface="Corbel"/>
              </a:defRPr>
            </a:lvl8pPr>
            <a:lvl9pPr marL="3657600" marR="0" lvl="8" indent="0" algn="l" rtl="0">
              <a:spcBef>
                <a:spcPts val="0"/>
              </a:spcBef>
              <a:buNone/>
              <a:defRPr sz="1800" b="0" i="0" u="none" strike="noStrike" cap="none">
                <a:solidFill>
                  <a:schemeClr val="dk1"/>
                </a:solidFill>
                <a:latin typeface="Corbel"/>
                <a:ea typeface="Corbel"/>
                <a:cs typeface="Corbel"/>
                <a:sym typeface="Corbel"/>
              </a:defRPr>
            </a:lvl9pPr>
          </a:lstStyle>
          <a:p>
            <a:endParaRPr/>
          </a:p>
        </p:txBody>
      </p:sp>
      <p:sp>
        <p:nvSpPr>
          <p:cNvPr id="29" name="Shape 29"/>
          <p:cNvSpPr txBox="1">
            <a:spLocks noGrp="1"/>
          </p:cNvSpPr>
          <p:nvPr>
            <p:ph type="ftr" idx="11"/>
          </p:nvPr>
        </p:nvSpPr>
        <p:spPr>
          <a:xfrm>
            <a:off x="3869267" y="6356350"/>
            <a:ext cx="5911517"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7F7F7F"/>
                </a:solidFill>
                <a:latin typeface="Corbel"/>
                <a:ea typeface="Corbel"/>
                <a:cs typeface="Corbel"/>
                <a:sym typeface="Corbel"/>
              </a:defRPr>
            </a:lvl1pPr>
            <a:lvl2pPr marL="457200" marR="0" lvl="1" indent="0" algn="l" rtl="0">
              <a:spcBef>
                <a:spcPts val="0"/>
              </a:spcBef>
              <a:buNone/>
              <a:defRPr sz="1800" b="0" i="0" u="none" strike="noStrike" cap="none">
                <a:solidFill>
                  <a:schemeClr val="dk1"/>
                </a:solidFill>
                <a:latin typeface="Corbel"/>
                <a:ea typeface="Corbel"/>
                <a:cs typeface="Corbel"/>
                <a:sym typeface="Corbel"/>
              </a:defRPr>
            </a:lvl2pPr>
            <a:lvl3pPr marL="914400" marR="0" lvl="2" indent="0" algn="l" rtl="0">
              <a:spcBef>
                <a:spcPts val="0"/>
              </a:spcBef>
              <a:buNone/>
              <a:defRPr sz="1800" b="0" i="0" u="none" strike="noStrike" cap="none">
                <a:solidFill>
                  <a:schemeClr val="dk1"/>
                </a:solidFill>
                <a:latin typeface="Corbel"/>
                <a:ea typeface="Corbel"/>
                <a:cs typeface="Corbel"/>
                <a:sym typeface="Corbel"/>
              </a:defRPr>
            </a:lvl3pPr>
            <a:lvl4pPr marL="1371600" marR="0" lvl="3" indent="0" algn="l" rtl="0">
              <a:spcBef>
                <a:spcPts val="0"/>
              </a:spcBef>
              <a:buNone/>
              <a:defRPr sz="1800" b="0" i="0" u="none" strike="noStrike" cap="none">
                <a:solidFill>
                  <a:schemeClr val="dk1"/>
                </a:solidFill>
                <a:latin typeface="Corbel"/>
                <a:ea typeface="Corbel"/>
                <a:cs typeface="Corbel"/>
                <a:sym typeface="Corbel"/>
              </a:defRPr>
            </a:lvl4pPr>
            <a:lvl5pPr marL="1828800" marR="0" lvl="4" indent="0" algn="l" rtl="0">
              <a:spcBef>
                <a:spcPts val="0"/>
              </a:spcBef>
              <a:buNone/>
              <a:defRPr sz="1800" b="0" i="0" u="none" strike="noStrike" cap="none">
                <a:solidFill>
                  <a:schemeClr val="dk1"/>
                </a:solidFill>
                <a:latin typeface="Corbel"/>
                <a:ea typeface="Corbel"/>
                <a:cs typeface="Corbel"/>
                <a:sym typeface="Corbel"/>
              </a:defRPr>
            </a:lvl5pPr>
            <a:lvl6pPr marL="2286000" marR="0" lvl="5" indent="0" algn="l" rtl="0">
              <a:spcBef>
                <a:spcPts val="0"/>
              </a:spcBef>
              <a:buNone/>
              <a:defRPr sz="1800" b="0" i="0" u="none" strike="noStrike" cap="none">
                <a:solidFill>
                  <a:schemeClr val="dk1"/>
                </a:solidFill>
                <a:latin typeface="Corbel"/>
                <a:ea typeface="Corbel"/>
                <a:cs typeface="Corbel"/>
                <a:sym typeface="Corbel"/>
              </a:defRPr>
            </a:lvl6pPr>
            <a:lvl7pPr marL="2743200" marR="0" lvl="6" indent="0" algn="l" rtl="0">
              <a:spcBef>
                <a:spcPts val="0"/>
              </a:spcBef>
              <a:buNone/>
              <a:defRPr sz="1800" b="0" i="0" u="none" strike="noStrike" cap="none">
                <a:solidFill>
                  <a:schemeClr val="dk1"/>
                </a:solidFill>
                <a:latin typeface="Corbel"/>
                <a:ea typeface="Corbel"/>
                <a:cs typeface="Corbel"/>
                <a:sym typeface="Corbel"/>
              </a:defRPr>
            </a:lvl7pPr>
            <a:lvl8pPr marL="3200400" marR="0" lvl="7" indent="0" algn="l" rtl="0">
              <a:spcBef>
                <a:spcPts val="0"/>
              </a:spcBef>
              <a:buNone/>
              <a:defRPr sz="1800" b="0" i="0" u="none" strike="noStrike" cap="none">
                <a:solidFill>
                  <a:schemeClr val="dk1"/>
                </a:solidFill>
                <a:latin typeface="Corbel"/>
                <a:ea typeface="Corbel"/>
                <a:cs typeface="Corbel"/>
                <a:sym typeface="Corbel"/>
              </a:defRPr>
            </a:lvl8pPr>
            <a:lvl9pPr marL="3657600" marR="0" lvl="8" indent="0" algn="l" rtl="0">
              <a:spcBef>
                <a:spcPts val="0"/>
              </a:spcBef>
              <a:buNone/>
              <a:defRPr sz="1800" b="0" i="0" u="none" strike="noStrike" cap="none">
                <a:solidFill>
                  <a:schemeClr val="dk1"/>
                </a:solidFill>
                <a:latin typeface="Corbel"/>
                <a:ea typeface="Corbel"/>
                <a:cs typeface="Corbel"/>
                <a:sym typeface="Corbel"/>
              </a:defRPr>
            </a:lvl9pPr>
          </a:lstStyle>
          <a:p>
            <a:endParaRPr/>
          </a:p>
        </p:txBody>
      </p:sp>
      <p:sp>
        <p:nvSpPr>
          <p:cNvPr id="30" name="Shape 30"/>
          <p:cNvSpPr txBox="1">
            <a:spLocks noGrp="1"/>
          </p:cNvSpPr>
          <p:nvPr>
            <p:ph type="sldNum" idx="12"/>
          </p:nvPr>
        </p:nvSpPr>
        <p:spPr>
          <a:xfrm>
            <a:off x="10634135" y="6356350"/>
            <a:ext cx="1530926"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i="0" u="none" strike="noStrike" cap="none">
                <a:solidFill>
                  <a:schemeClr val="accent1"/>
                </a:solidFill>
                <a:latin typeface="Corbel"/>
                <a:ea typeface="Corbel"/>
                <a:cs typeface="Corbel"/>
                <a:sym typeface="Corbel"/>
              </a:rPr>
              <a:t>‹#›</a:t>
            </a:fld>
            <a:endParaRPr lang="en-US" sz="1200" b="1" i="0" u="none" strike="noStrike" cap="none">
              <a:solidFill>
                <a:schemeClr val="accent1"/>
              </a:solidFill>
              <a:latin typeface="Corbel"/>
              <a:ea typeface="Corbel"/>
              <a:cs typeface="Corbel"/>
              <a:sym typeface="Corbe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252918" y="1123837"/>
            <a:ext cx="2947481" cy="4601182"/>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FFFFFF"/>
              </a:buClr>
              <a:buFont typeface="Corbel"/>
              <a:buNone/>
              <a:defRPr sz="3600" b="0" i="0" u="none" strike="noStrike" cap="none">
                <a:solidFill>
                  <a:srgbClr val="FFFFFF"/>
                </a:solidFill>
                <a:latin typeface="Corbel"/>
                <a:ea typeface="Corbel"/>
                <a:cs typeface="Corbel"/>
                <a:sym typeface="Corbe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3" name="Shape 33"/>
          <p:cNvSpPr txBox="1">
            <a:spLocks noGrp="1"/>
          </p:cNvSpPr>
          <p:nvPr>
            <p:ph type="body" idx="1"/>
          </p:nvPr>
        </p:nvSpPr>
        <p:spPr>
          <a:xfrm>
            <a:off x="3869267" y="864108"/>
            <a:ext cx="7315200" cy="5120639"/>
          </a:xfrm>
          <a:prstGeom prst="rect">
            <a:avLst/>
          </a:prstGeom>
          <a:noFill/>
          <a:ln>
            <a:noFill/>
          </a:ln>
        </p:spPr>
        <p:txBody>
          <a:bodyPr lIns="91425" tIns="91425" rIns="91425" bIns="91425" anchor="ctr" anchorCtr="0"/>
          <a:lstStyle>
            <a:lvl1pPr marL="182880" marR="0" lvl="0" indent="-55879" algn="l" rtl="0">
              <a:lnSpc>
                <a:spcPct val="90000"/>
              </a:lnSpc>
              <a:spcBef>
                <a:spcPts val="1200"/>
              </a:spcBef>
              <a:buClr>
                <a:schemeClr val="accent1"/>
              </a:buClr>
              <a:buSzPct val="100000"/>
              <a:buFont typeface="Noto Sans Symbols"/>
              <a:buChar char="⚫"/>
              <a:defRPr sz="2000" b="0" i="0" u="none" strike="noStrike" cap="none">
                <a:solidFill>
                  <a:srgbClr val="595959"/>
                </a:solidFill>
                <a:latin typeface="Corbel"/>
                <a:ea typeface="Corbel"/>
                <a:cs typeface="Corbel"/>
                <a:sym typeface="Corbel"/>
              </a:defRPr>
            </a:lvl1pPr>
            <a:lvl2pPr marL="685800" marR="0" lvl="1" indent="-76200" algn="l" rtl="0">
              <a:lnSpc>
                <a:spcPct val="90000"/>
              </a:lnSpc>
              <a:spcBef>
                <a:spcPts val="250"/>
              </a:spcBef>
              <a:spcAft>
                <a:spcPts val="250"/>
              </a:spcAft>
              <a:buClr>
                <a:schemeClr val="accent1"/>
              </a:buClr>
              <a:buSzPct val="100000"/>
              <a:buFont typeface="Noto Sans Symbols"/>
              <a:buChar char="⚫"/>
              <a:defRPr sz="1800" b="0" i="0" u="none" strike="noStrike" cap="none">
                <a:solidFill>
                  <a:srgbClr val="595959"/>
                </a:solidFill>
                <a:latin typeface="Corbel"/>
                <a:ea typeface="Corbel"/>
                <a:cs typeface="Corbel"/>
                <a:sym typeface="Corbel"/>
              </a:defRPr>
            </a:lvl2pPr>
            <a:lvl3pPr marL="1143000" marR="0" lvl="2" indent="-88900" algn="l" rtl="0">
              <a:lnSpc>
                <a:spcPct val="90000"/>
              </a:lnSpc>
              <a:spcBef>
                <a:spcPts val="250"/>
              </a:spcBef>
              <a:spcAft>
                <a:spcPts val="250"/>
              </a:spcAft>
              <a:buClr>
                <a:schemeClr val="accent1"/>
              </a:buClr>
              <a:buSzPct val="100000"/>
              <a:buFont typeface="Noto Sans Symbols"/>
              <a:buChar char="⚫"/>
              <a:defRPr sz="1600" b="0" i="0" u="none" strike="noStrike" cap="none">
                <a:solidFill>
                  <a:srgbClr val="595959"/>
                </a:solidFill>
                <a:latin typeface="Corbel"/>
                <a:ea typeface="Corbel"/>
                <a:cs typeface="Corbel"/>
                <a:sym typeface="Corbel"/>
              </a:defRPr>
            </a:lvl3pPr>
            <a:lvl4pPr marL="1600200" marR="0" lvl="3"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4pPr>
            <a:lvl5pPr marL="2057400" marR="0" lvl="4"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5pPr>
            <a:lvl6pPr marL="2514600" marR="0" lvl="5"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6pPr>
            <a:lvl7pPr marL="2971800" marR="0" lvl="6"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7pPr>
            <a:lvl8pPr marL="3429000" marR="0" lvl="7"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8pPr>
            <a:lvl9pPr marL="3886200" marR="0" lvl="8"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34" name="Shape 34"/>
          <p:cNvSpPr txBox="1">
            <a:spLocks noGrp="1"/>
          </p:cNvSpPr>
          <p:nvPr>
            <p:ph type="dt" idx="10"/>
          </p:nvPr>
        </p:nvSpPr>
        <p:spPr>
          <a:xfrm>
            <a:off x="262464"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7F7F7F"/>
                </a:solidFill>
                <a:latin typeface="Corbel"/>
                <a:ea typeface="Corbel"/>
                <a:cs typeface="Corbel"/>
                <a:sym typeface="Corbel"/>
              </a:defRPr>
            </a:lvl1pPr>
            <a:lvl2pPr marL="457200" marR="0" lvl="1" indent="0" algn="l" rtl="0">
              <a:spcBef>
                <a:spcPts val="0"/>
              </a:spcBef>
              <a:buNone/>
              <a:defRPr sz="1800" b="0" i="0" u="none" strike="noStrike" cap="none">
                <a:solidFill>
                  <a:schemeClr val="dk1"/>
                </a:solidFill>
                <a:latin typeface="Corbel"/>
                <a:ea typeface="Corbel"/>
                <a:cs typeface="Corbel"/>
                <a:sym typeface="Corbel"/>
              </a:defRPr>
            </a:lvl2pPr>
            <a:lvl3pPr marL="914400" marR="0" lvl="2" indent="0" algn="l" rtl="0">
              <a:spcBef>
                <a:spcPts val="0"/>
              </a:spcBef>
              <a:buNone/>
              <a:defRPr sz="1800" b="0" i="0" u="none" strike="noStrike" cap="none">
                <a:solidFill>
                  <a:schemeClr val="dk1"/>
                </a:solidFill>
                <a:latin typeface="Corbel"/>
                <a:ea typeface="Corbel"/>
                <a:cs typeface="Corbel"/>
                <a:sym typeface="Corbel"/>
              </a:defRPr>
            </a:lvl3pPr>
            <a:lvl4pPr marL="1371600" marR="0" lvl="3" indent="0" algn="l" rtl="0">
              <a:spcBef>
                <a:spcPts val="0"/>
              </a:spcBef>
              <a:buNone/>
              <a:defRPr sz="1800" b="0" i="0" u="none" strike="noStrike" cap="none">
                <a:solidFill>
                  <a:schemeClr val="dk1"/>
                </a:solidFill>
                <a:latin typeface="Corbel"/>
                <a:ea typeface="Corbel"/>
                <a:cs typeface="Corbel"/>
                <a:sym typeface="Corbel"/>
              </a:defRPr>
            </a:lvl4pPr>
            <a:lvl5pPr marL="1828800" marR="0" lvl="4" indent="0" algn="l" rtl="0">
              <a:spcBef>
                <a:spcPts val="0"/>
              </a:spcBef>
              <a:buNone/>
              <a:defRPr sz="1800" b="0" i="0" u="none" strike="noStrike" cap="none">
                <a:solidFill>
                  <a:schemeClr val="dk1"/>
                </a:solidFill>
                <a:latin typeface="Corbel"/>
                <a:ea typeface="Corbel"/>
                <a:cs typeface="Corbel"/>
                <a:sym typeface="Corbel"/>
              </a:defRPr>
            </a:lvl5pPr>
            <a:lvl6pPr marL="2286000" marR="0" lvl="5" indent="0" algn="l" rtl="0">
              <a:spcBef>
                <a:spcPts val="0"/>
              </a:spcBef>
              <a:buNone/>
              <a:defRPr sz="1800" b="0" i="0" u="none" strike="noStrike" cap="none">
                <a:solidFill>
                  <a:schemeClr val="dk1"/>
                </a:solidFill>
                <a:latin typeface="Corbel"/>
                <a:ea typeface="Corbel"/>
                <a:cs typeface="Corbel"/>
                <a:sym typeface="Corbel"/>
              </a:defRPr>
            </a:lvl6pPr>
            <a:lvl7pPr marL="2743200" marR="0" lvl="6" indent="0" algn="l" rtl="0">
              <a:spcBef>
                <a:spcPts val="0"/>
              </a:spcBef>
              <a:buNone/>
              <a:defRPr sz="1800" b="0" i="0" u="none" strike="noStrike" cap="none">
                <a:solidFill>
                  <a:schemeClr val="dk1"/>
                </a:solidFill>
                <a:latin typeface="Corbel"/>
                <a:ea typeface="Corbel"/>
                <a:cs typeface="Corbel"/>
                <a:sym typeface="Corbel"/>
              </a:defRPr>
            </a:lvl7pPr>
            <a:lvl8pPr marL="3200400" marR="0" lvl="7" indent="0" algn="l" rtl="0">
              <a:spcBef>
                <a:spcPts val="0"/>
              </a:spcBef>
              <a:buNone/>
              <a:defRPr sz="1800" b="0" i="0" u="none" strike="noStrike" cap="none">
                <a:solidFill>
                  <a:schemeClr val="dk1"/>
                </a:solidFill>
                <a:latin typeface="Corbel"/>
                <a:ea typeface="Corbel"/>
                <a:cs typeface="Corbel"/>
                <a:sym typeface="Corbel"/>
              </a:defRPr>
            </a:lvl8pPr>
            <a:lvl9pPr marL="3657600" marR="0" lvl="8" indent="0" algn="l" rtl="0">
              <a:spcBef>
                <a:spcPts val="0"/>
              </a:spcBef>
              <a:buNone/>
              <a:defRPr sz="1800" b="0" i="0" u="none" strike="noStrike" cap="none">
                <a:solidFill>
                  <a:schemeClr val="dk1"/>
                </a:solidFill>
                <a:latin typeface="Corbel"/>
                <a:ea typeface="Corbel"/>
                <a:cs typeface="Corbel"/>
                <a:sym typeface="Corbel"/>
              </a:defRPr>
            </a:lvl9pPr>
          </a:lstStyle>
          <a:p>
            <a:endParaRPr/>
          </a:p>
        </p:txBody>
      </p:sp>
      <p:sp>
        <p:nvSpPr>
          <p:cNvPr id="35" name="Shape 35"/>
          <p:cNvSpPr txBox="1">
            <a:spLocks noGrp="1"/>
          </p:cNvSpPr>
          <p:nvPr>
            <p:ph type="ftr" idx="11"/>
          </p:nvPr>
        </p:nvSpPr>
        <p:spPr>
          <a:xfrm>
            <a:off x="3869267" y="6356350"/>
            <a:ext cx="5911517"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7F7F7F"/>
                </a:solidFill>
                <a:latin typeface="Corbel"/>
                <a:ea typeface="Corbel"/>
                <a:cs typeface="Corbel"/>
                <a:sym typeface="Corbel"/>
              </a:defRPr>
            </a:lvl1pPr>
            <a:lvl2pPr marL="457200" marR="0" lvl="1" indent="0" algn="l" rtl="0">
              <a:spcBef>
                <a:spcPts val="0"/>
              </a:spcBef>
              <a:buNone/>
              <a:defRPr sz="1800" b="0" i="0" u="none" strike="noStrike" cap="none">
                <a:solidFill>
                  <a:schemeClr val="dk1"/>
                </a:solidFill>
                <a:latin typeface="Corbel"/>
                <a:ea typeface="Corbel"/>
                <a:cs typeface="Corbel"/>
                <a:sym typeface="Corbel"/>
              </a:defRPr>
            </a:lvl2pPr>
            <a:lvl3pPr marL="914400" marR="0" lvl="2" indent="0" algn="l" rtl="0">
              <a:spcBef>
                <a:spcPts val="0"/>
              </a:spcBef>
              <a:buNone/>
              <a:defRPr sz="1800" b="0" i="0" u="none" strike="noStrike" cap="none">
                <a:solidFill>
                  <a:schemeClr val="dk1"/>
                </a:solidFill>
                <a:latin typeface="Corbel"/>
                <a:ea typeface="Corbel"/>
                <a:cs typeface="Corbel"/>
                <a:sym typeface="Corbel"/>
              </a:defRPr>
            </a:lvl3pPr>
            <a:lvl4pPr marL="1371600" marR="0" lvl="3" indent="0" algn="l" rtl="0">
              <a:spcBef>
                <a:spcPts val="0"/>
              </a:spcBef>
              <a:buNone/>
              <a:defRPr sz="1800" b="0" i="0" u="none" strike="noStrike" cap="none">
                <a:solidFill>
                  <a:schemeClr val="dk1"/>
                </a:solidFill>
                <a:latin typeface="Corbel"/>
                <a:ea typeface="Corbel"/>
                <a:cs typeface="Corbel"/>
                <a:sym typeface="Corbel"/>
              </a:defRPr>
            </a:lvl4pPr>
            <a:lvl5pPr marL="1828800" marR="0" lvl="4" indent="0" algn="l" rtl="0">
              <a:spcBef>
                <a:spcPts val="0"/>
              </a:spcBef>
              <a:buNone/>
              <a:defRPr sz="1800" b="0" i="0" u="none" strike="noStrike" cap="none">
                <a:solidFill>
                  <a:schemeClr val="dk1"/>
                </a:solidFill>
                <a:latin typeface="Corbel"/>
                <a:ea typeface="Corbel"/>
                <a:cs typeface="Corbel"/>
                <a:sym typeface="Corbel"/>
              </a:defRPr>
            </a:lvl5pPr>
            <a:lvl6pPr marL="2286000" marR="0" lvl="5" indent="0" algn="l" rtl="0">
              <a:spcBef>
                <a:spcPts val="0"/>
              </a:spcBef>
              <a:buNone/>
              <a:defRPr sz="1800" b="0" i="0" u="none" strike="noStrike" cap="none">
                <a:solidFill>
                  <a:schemeClr val="dk1"/>
                </a:solidFill>
                <a:latin typeface="Corbel"/>
                <a:ea typeface="Corbel"/>
                <a:cs typeface="Corbel"/>
                <a:sym typeface="Corbel"/>
              </a:defRPr>
            </a:lvl6pPr>
            <a:lvl7pPr marL="2743200" marR="0" lvl="6" indent="0" algn="l" rtl="0">
              <a:spcBef>
                <a:spcPts val="0"/>
              </a:spcBef>
              <a:buNone/>
              <a:defRPr sz="1800" b="0" i="0" u="none" strike="noStrike" cap="none">
                <a:solidFill>
                  <a:schemeClr val="dk1"/>
                </a:solidFill>
                <a:latin typeface="Corbel"/>
                <a:ea typeface="Corbel"/>
                <a:cs typeface="Corbel"/>
                <a:sym typeface="Corbel"/>
              </a:defRPr>
            </a:lvl7pPr>
            <a:lvl8pPr marL="3200400" marR="0" lvl="7" indent="0" algn="l" rtl="0">
              <a:spcBef>
                <a:spcPts val="0"/>
              </a:spcBef>
              <a:buNone/>
              <a:defRPr sz="1800" b="0" i="0" u="none" strike="noStrike" cap="none">
                <a:solidFill>
                  <a:schemeClr val="dk1"/>
                </a:solidFill>
                <a:latin typeface="Corbel"/>
                <a:ea typeface="Corbel"/>
                <a:cs typeface="Corbel"/>
                <a:sym typeface="Corbel"/>
              </a:defRPr>
            </a:lvl8pPr>
            <a:lvl9pPr marL="3657600" marR="0" lvl="8" indent="0" algn="l" rtl="0">
              <a:spcBef>
                <a:spcPts val="0"/>
              </a:spcBef>
              <a:buNone/>
              <a:defRPr sz="1800" b="0" i="0" u="none" strike="noStrike" cap="none">
                <a:solidFill>
                  <a:schemeClr val="dk1"/>
                </a:solidFill>
                <a:latin typeface="Corbel"/>
                <a:ea typeface="Corbel"/>
                <a:cs typeface="Corbel"/>
                <a:sym typeface="Corbel"/>
              </a:defRPr>
            </a:lvl9pPr>
          </a:lstStyle>
          <a:p>
            <a:endParaRPr/>
          </a:p>
        </p:txBody>
      </p:sp>
      <p:sp>
        <p:nvSpPr>
          <p:cNvPr id="36" name="Shape 36"/>
          <p:cNvSpPr txBox="1">
            <a:spLocks noGrp="1"/>
          </p:cNvSpPr>
          <p:nvPr>
            <p:ph type="sldNum" idx="12"/>
          </p:nvPr>
        </p:nvSpPr>
        <p:spPr>
          <a:xfrm>
            <a:off x="10634135" y="6356350"/>
            <a:ext cx="1530926"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i="0" u="none" strike="noStrike" cap="none">
                <a:solidFill>
                  <a:schemeClr val="accent1"/>
                </a:solidFill>
                <a:latin typeface="Corbel"/>
                <a:ea typeface="Corbel"/>
                <a:cs typeface="Corbel"/>
                <a:sym typeface="Corbel"/>
              </a:rPr>
              <a:t>‹#›</a:t>
            </a:fld>
            <a:endParaRPr lang="en-US" sz="1200" b="1" i="0" u="none" strike="noStrike" cap="none">
              <a:solidFill>
                <a:schemeClr val="accent1"/>
              </a:solidFill>
              <a:latin typeface="Corbel"/>
              <a:ea typeface="Corbel"/>
              <a:cs typeface="Corbel"/>
              <a:sym typeface="Corbe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252918" y="1123837"/>
            <a:ext cx="2947481" cy="4601182"/>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FFFFFF"/>
              </a:buClr>
              <a:buFont typeface="Corbel"/>
              <a:buNone/>
              <a:defRPr sz="3600" b="0" i="0" u="none" strike="noStrike" cap="none">
                <a:solidFill>
                  <a:srgbClr val="FFFFFF"/>
                </a:solidFill>
                <a:latin typeface="Corbel"/>
                <a:ea typeface="Corbel"/>
                <a:cs typeface="Corbel"/>
                <a:sym typeface="Corbe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3867912" y="868679"/>
            <a:ext cx="3474719" cy="5120639"/>
          </a:xfrm>
          <a:prstGeom prst="rect">
            <a:avLst/>
          </a:prstGeom>
          <a:noFill/>
          <a:ln>
            <a:noFill/>
          </a:ln>
        </p:spPr>
        <p:txBody>
          <a:bodyPr lIns="91425" tIns="91425" rIns="91425" bIns="91425" anchor="ctr" anchorCtr="0"/>
          <a:lstStyle>
            <a:lvl1pPr marL="182880" marR="0" lvl="0" indent="-55879" algn="l" rtl="0">
              <a:lnSpc>
                <a:spcPct val="90000"/>
              </a:lnSpc>
              <a:spcBef>
                <a:spcPts val="1200"/>
              </a:spcBef>
              <a:buClr>
                <a:schemeClr val="accent1"/>
              </a:buClr>
              <a:buSzPct val="100000"/>
              <a:buFont typeface="Noto Sans Symbols"/>
              <a:buChar char="⚫"/>
              <a:defRPr sz="2000" b="0" i="0" u="none" strike="noStrike" cap="none">
                <a:solidFill>
                  <a:srgbClr val="595959"/>
                </a:solidFill>
                <a:latin typeface="Corbel"/>
                <a:ea typeface="Corbel"/>
                <a:cs typeface="Corbel"/>
                <a:sym typeface="Corbel"/>
              </a:defRPr>
            </a:lvl1pPr>
            <a:lvl2pPr marL="685800" marR="0" lvl="1" indent="-76200" algn="l" rtl="0">
              <a:lnSpc>
                <a:spcPct val="90000"/>
              </a:lnSpc>
              <a:spcBef>
                <a:spcPts val="250"/>
              </a:spcBef>
              <a:spcAft>
                <a:spcPts val="250"/>
              </a:spcAft>
              <a:buClr>
                <a:schemeClr val="accent1"/>
              </a:buClr>
              <a:buSzPct val="100000"/>
              <a:buFont typeface="Noto Sans Symbols"/>
              <a:buChar char="⚫"/>
              <a:defRPr sz="1800" b="0" i="0" u="none" strike="noStrike" cap="none">
                <a:solidFill>
                  <a:srgbClr val="595959"/>
                </a:solidFill>
                <a:latin typeface="Corbel"/>
                <a:ea typeface="Corbel"/>
                <a:cs typeface="Corbel"/>
                <a:sym typeface="Corbel"/>
              </a:defRPr>
            </a:lvl2pPr>
            <a:lvl3pPr marL="1143000" marR="0" lvl="2" indent="-88900" algn="l" rtl="0">
              <a:lnSpc>
                <a:spcPct val="90000"/>
              </a:lnSpc>
              <a:spcBef>
                <a:spcPts val="250"/>
              </a:spcBef>
              <a:spcAft>
                <a:spcPts val="250"/>
              </a:spcAft>
              <a:buClr>
                <a:schemeClr val="accent1"/>
              </a:buClr>
              <a:buSzPct val="100000"/>
              <a:buFont typeface="Noto Sans Symbols"/>
              <a:buChar char="⚫"/>
              <a:defRPr sz="1600" b="0" i="0" u="none" strike="noStrike" cap="none">
                <a:solidFill>
                  <a:srgbClr val="595959"/>
                </a:solidFill>
                <a:latin typeface="Corbel"/>
                <a:ea typeface="Corbel"/>
                <a:cs typeface="Corbel"/>
                <a:sym typeface="Corbel"/>
              </a:defRPr>
            </a:lvl3pPr>
            <a:lvl4pPr marL="1600200" marR="0" lvl="3"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4pPr>
            <a:lvl5pPr marL="2057400" marR="0" lvl="4"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5pPr>
            <a:lvl6pPr marL="2514600" marR="0" lvl="5"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6pPr>
            <a:lvl7pPr marL="2971800" marR="0" lvl="6"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7pPr>
            <a:lvl8pPr marL="3429000" marR="0" lvl="7"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8pPr>
            <a:lvl9pPr marL="3886200" marR="0" lvl="8"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40" name="Shape 40"/>
          <p:cNvSpPr txBox="1">
            <a:spLocks noGrp="1"/>
          </p:cNvSpPr>
          <p:nvPr>
            <p:ph type="body" idx="2"/>
          </p:nvPr>
        </p:nvSpPr>
        <p:spPr>
          <a:xfrm>
            <a:off x="7818120" y="868679"/>
            <a:ext cx="3474719" cy="5120639"/>
          </a:xfrm>
          <a:prstGeom prst="rect">
            <a:avLst/>
          </a:prstGeom>
          <a:noFill/>
          <a:ln>
            <a:noFill/>
          </a:ln>
        </p:spPr>
        <p:txBody>
          <a:bodyPr lIns="91425" tIns="91425" rIns="91425" bIns="91425" anchor="ctr" anchorCtr="0"/>
          <a:lstStyle>
            <a:lvl1pPr marL="182880" marR="0" lvl="0" indent="-55879" algn="l" rtl="0">
              <a:lnSpc>
                <a:spcPct val="90000"/>
              </a:lnSpc>
              <a:spcBef>
                <a:spcPts val="1200"/>
              </a:spcBef>
              <a:buClr>
                <a:schemeClr val="accent1"/>
              </a:buClr>
              <a:buSzPct val="100000"/>
              <a:buFont typeface="Noto Sans Symbols"/>
              <a:buChar char="⚫"/>
              <a:defRPr sz="2000" b="0" i="0" u="none" strike="noStrike" cap="none">
                <a:solidFill>
                  <a:srgbClr val="595959"/>
                </a:solidFill>
                <a:latin typeface="Corbel"/>
                <a:ea typeface="Corbel"/>
                <a:cs typeface="Corbel"/>
                <a:sym typeface="Corbel"/>
              </a:defRPr>
            </a:lvl1pPr>
            <a:lvl2pPr marL="685800" marR="0" lvl="1" indent="-76200" algn="l" rtl="0">
              <a:lnSpc>
                <a:spcPct val="90000"/>
              </a:lnSpc>
              <a:spcBef>
                <a:spcPts val="250"/>
              </a:spcBef>
              <a:spcAft>
                <a:spcPts val="250"/>
              </a:spcAft>
              <a:buClr>
                <a:schemeClr val="accent1"/>
              </a:buClr>
              <a:buSzPct val="100000"/>
              <a:buFont typeface="Noto Sans Symbols"/>
              <a:buChar char="⚫"/>
              <a:defRPr sz="1800" b="0" i="0" u="none" strike="noStrike" cap="none">
                <a:solidFill>
                  <a:srgbClr val="595959"/>
                </a:solidFill>
                <a:latin typeface="Corbel"/>
                <a:ea typeface="Corbel"/>
                <a:cs typeface="Corbel"/>
                <a:sym typeface="Corbel"/>
              </a:defRPr>
            </a:lvl2pPr>
            <a:lvl3pPr marL="1143000" marR="0" lvl="2" indent="-88900" algn="l" rtl="0">
              <a:lnSpc>
                <a:spcPct val="90000"/>
              </a:lnSpc>
              <a:spcBef>
                <a:spcPts val="250"/>
              </a:spcBef>
              <a:spcAft>
                <a:spcPts val="250"/>
              </a:spcAft>
              <a:buClr>
                <a:schemeClr val="accent1"/>
              </a:buClr>
              <a:buSzPct val="100000"/>
              <a:buFont typeface="Noto Sans Symbols"/>
              <a:buChar char="⚫"/>
              <a:defRPr sz="1600" b="0" i="0" u="none" strike="noStrike" cap="none">
                <a:solidFill>
                  <a:srgbClr val="595959"/>
                </a:solidFill>
                <a:latin typeface="Corbel"/>
                <a:ea typeface="Corbel"/>
                <a:cs typeface="Corbel"/>
                <a:sym typeface="Corbel"/>
              </a:defRPr>
            </a:lvl3pPr>
            <a:lvl4pPr marL="1600200" marR="0" lvl="3"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4pPr>
            <a:lvl5pPr marL="2057400" marR="0" lvl="4"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5pPr>
            <a:lvl6pPr marL="2514600" marR="0" lvl="5"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6pPr>
            <a:lvl7pPr marL="2971800" marR="0" lvl="6"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7pPr>
            <a:lvl8pPr marL="3429000" marR="0" lvl="7"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8pPr>
            <a:lvl9pPr marL="3886200" marR="0" lvl="8"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41" name="Shape 41"/>
          <p:cNvSpPr txBox="1">
            <a:spLocks noGrp="1"/>
          </p:cNvSpPr>
          <p:nvPr>
            <p:ph type="dt" idx="10"/>
          </p:nvPr>
        </p:nvSpPr>
        <p:spPr>
          <a:xfrm>
            <a:off x="262464"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7F7F7F"/>
                </a:solidFill>
                <a:latin typeface="Corbel"/>
                <a:ea typeface="Corbel"/>
                <a:cs typeface="Corbel"/>
                <a:sym typeface="Corbel"/>
              </a:defRPr>
            </a:lvl1pPr>
            <a:lvl2pPr marL="457200" marR="0" lvl="1" indent="0" algn="l" rtl="0">
              <a:spcBef>
                <a:spcPts val="0"/>
              </a:spcBef>
              <a:buNone/>
              <a:defRPr sz="1800" b="0" i="0" u="none" strike="noStrike" cap="none">
                <a:solidFill>
                  <a:schemeClr val="dk1"/>
                </a:solidFill>
                <a:latin typeface="Corbel"/>
                <a:ea typeface="Corbel"/>
                <a:cs typeface="Corbel"/>
                <a:sym typeface="Corbel"/>
              </a:defRPr>
            </a:lvl2pPr>
            <a:lvl3pPr marL="914400" marR="0" lvl="2" indent="0" algn="l" rtl="0">
              <a:spcBef>
                <a:spcPts val="0"/>
              </a:spcBef>
              <a:buNone/>
              <a:defRPr sz="1800" b="0" i="0" u="none" strike="noStrike" cap="none">
                <a:solidFill>
                  <a:schemeClr val="dk1"/>
                </a:solidFill>
                <a:latin typeface="Corbel"/>
                <a:ea typeface="Corbel"/>
                <a:cs typeface="Corbel"/>
                <a:sym typeface="Corbel"/>
              </a:defRPr>
            </a:lvl3pPr>
            <a:lvl4pPr marL="1371600" marR="0" lvl="3" indent="0" algn="l" rtl="0">
              <a:spcBef>
                <a:spcPts val="0"/>
              </a:spcBef>
              <a:buNone/>
              <a:defRPr sz="1800" b="0" i="0" u="none" strike="noStrike" cap="none">
                <a:solidFill>
                  <a:schemeClr val="dk1"/>
                </a:solidFill>
                <a:latin typeface="Corbel"/>
                <a:ea typeface="Corbel"/>
                <a:cs typeface="Corbel"/>
                <a:sym typeface="Corbel"/>
              </a:defRPr>
            </a:lvl4pPr>
            <a:lvl5pPr marL="1828800" marR="0" lvl="4" indent="0" algn="l" rtl="0">
              <a:spcBef>
                <a:spcPts val="0"/>
              </a:spcBef>
              <a:buNone/>
              <a:defRPr sz="1800" b="0" i="0" u="none" strike="noStrike" cap="none">
                <a:solidFill>
                  <a:schemeClr val="dk1"/>
                </a:solidFill>
                <a:latin typeface="Corbel"/>
                <a:ea typeface="Corbel"/>
                <a:cs typeface="Corbel"/>
                <a:sym typeface="Corbel"/>
              </a:defRPr>
            </a:lvl5pPr>
            <a:lvl6pPr marL="2286000" marR="0" lvl="5" indent="0" algn="l" rtl="0">
              <a:spcBef>
                <a:spcPts val="0"/>
              </a:spcBef>
              <a:buNone/>
              <a:defRPr sz="1800" b="0" i="0" u="none" strike="noStrike" cap="none">
                <a:solidFill>
                  <a:schemeClr val="dk1"/>
                </a:solidFill>
                <a:latin typeface="Corbel"/>
                <a:ea typeface="Corbel"/>
                <a:cs typeface="Corbel"/>
                <a:sym typeface="Corbel"/>
              </a:defRPr>
            </a:lvl6pPr>
            <a:lvl7pPr marL="2743200" marR="0" lvl="6" indent="0" algn="l" rtl="0">
              <a:spcBef>
                <a:spcPts val="0"/>
              </a:spcBef>
              <a:buNone/>
              <a:defRPr sz="1800" b="0" i="0" u="none" strike="noStrike" cap="none">
                <a:solidFill>
                  <a:schemeClr val="dk1"/>
                </a:solidFill>
                <a:latin typeface="Corbel"/>
                <a:ea typeface="Corbel"/>
                <a:cs typeface="Corbel"/>
                <a:sym typeface="Corbel"/>
              </a:defRPr>
            </a:lvl7pPr>
            <a:lvl8pPr marL="3200400" marR="0" lvl="7" indent="0" algn="l" rtl="0">
              <a:spcBef>
                <a:spcPts val="0"/>
              </a:spcBef>
              <a:buNone/>
              <a:defRPr sz="1800" b="0" i="0" u="none" strike="noStrike" cap="none">
                <a:solidFill>
                  <a:schemeClr val="dk1"/>
                </a:solidFill>
                <a:latin typeface="Corbel"/>
                <a:ea typeface="Corbel"/>
                <a:cs typeface="Corbel"/>
                <a:sym typeface="Corbel"/>
              </a:defRPr>
            </a:lvl8pPr>
            <a:lvl9pPr marL="3657600" marR="0" lvl="8" indent="0" algn="l" rtl="0">
              <a:spcBef>
                <a:spcPts val="0"/>
              </a:spcBef>
              <a:buNone/>
              <a:defRPr sz="1800" b="0" i="0" u="none" strike="noStrike" cap="none">
                <a:solidFill>
                  <a:schemeClr val="dk1"/>
                </a:solidFill>
                <a:latin typeface="Corbel"/>
                <a:ea typeface="Corbel"/>
                <a:cs typeface="Corbel"/>
                <a:sym typeface="Corbel"/>
              </a:defRPr>
            </a:lvl9pPr>
          </a:lstStyle>
          <a:p>
            <a:endParaRPr/>
          </a:p>
        </p:txBody>
      </p:sp>
      <p:sp>
        <p:nvSpPr>
          <p:cNvPr id="42" name="Shape 42"/>
          <p:cNvSpPr txBox="1">
            <a:spLocks noGrp="1"/>
          </p:cNvSpPr>
          <p:nvPr>
            <p:ph type="ftr" idx="11"/>
          </p:nvPr>
        </p:nvSpPr>
        <p:spPr>
          <a:xfrm>
            <a:off x="3869267" y="6356350"/>
            <a:ext cx="5911517"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7F7F7F"/>
                </a:solidFill>
                <a:latin typeface="Corbel"/>
                <a:ea typeface="Corbel"/>
                <a:cs typeface="Corbel"/>
                <a:sym typeface="Corbel"/>
              </a:defRPr>
            </a:lvl1pPr>
            <a:lvl2pPr marL="457200" marR="0" lvl="1" indent="0" algn="l" rtl="0">
              <a:spcBef>
                <a:spcPts val="0"/>
              </a:spcBef>
              <a:buNone/>
              <a:defRPr sz="1800" b="0" i="0" u="none" strike="noStrike" cap="none">
                <a:solidFill>
                  <a:schemeClr val="dk1"/>
                </a:solidFill>
                <a:latin typeface="Corbel"/>
                <a:ea typeface="Corbel"/>
                <a:cs typeface="Corbel"/>
                <a:sym typeface="Corbel"/>
              </a:defRPr>
            </a:lvl2pPr>
            <a:lvl3pPr marL="914400" marR="0" lvl="2" indent="0" algn="l" rtl="0">
              <a:spcBef>
                <a:spcPts val="0"/>
              </a:spcBef>
              <a:buNone/>
              <a:defRPr sz="1800" b="0" i="0" u="none" strike="noStrike" cap="none">
                <a:solidFill>
                  <a:schemeClr val="dk1"/>
                </a:solidFill>
                <a:latin typeface="Corbel"/>
                <a:ea typeface="Corbel"/>
                <a:cs typeface="Corbel"/>
                <a:sym typeface="Corbel"/>
              </a:defRPr>
            </a:lvl3pPr>
            <a:lvl4pPr marL="1371600" marR="0" lvl="3" indent="0" algn="l" rtl="0">
              <a:spcBef>
                <a:spcPts val="0"/>
              </a:spcBef>
              <a:buNone/>
              <a:defRPr sz="1800" b="0" i="0" u="none" strike="noStrike" cap="none">
                <a:solidFill>
                  <a:schemeClr val="dk1"/>
                </a:solidFill>
                <a:latin typeface="Corbel"/>
                <a:ea typeface="Corbel"/>
                <a:cs typeface="Corbel"/>
                <a:sym typeface="Corbel"/>
              </a:defRPr>
            </a:lvl4pPr>
            <a:lvl5pPr marL="1828800" marR="0" lvl="4" indent="0" algn="l" rtl="0">
              <a:spcBef>
                <a:spcPts val="0"/>
              </a:spcBef>
              <a:buNone/>
              <a:defRPr sz="1800" b="0" i="0" u="none" strike="noStrike" cap="none">
                <a:solidFill>
                  <a:schemeClr val="dk1"/>
                </a:solidFill>
                <a:latin typeface="Corbel"/>
                <a:ea typeface="Corbel"/>
                <a:cs typeface="Corbel"/>
                <a:sym typeface="Corbel"/>
              </a:defRPr>
            </a:lvl5pPr>
            <a:lvl6pPr marL="2286000" marR="0" lvl="5" indent="0" algn="l" rtl="0">
              <a:spcBef>
                <a:spcPts val="0"/>
              </a:spcBef>
              <a:buNone/>
              <a:defRPr sz="1800" b="0" i="0" u="none" strike="noStrike" cap="none">
                <a:solidFill>
                  <a:schemeClr val="dk1"/>
                </a:solidFill>
                <a:latin typeface="Corbel"/>
                <a:ea typeface="Corbel"/>
                <a:cs typeface="Corbel"/>
                <a:sym typeface="Corbel"/>
              </a:defRPr>
            </a:lvl6pPr>
            <a:lvl7pPr marL="2743200" marR="0" lvl="6" indent="0" algn="l" rtl="0">
              <a:spcBef>
                <a:spcPts val="0"/>
              </a:spcBef>
              <a:buNone/>
              <a:defRPr sz="1800" b="0" i="0" u="none" strike="noStrike" cap="none">
                <a:solidFill>
                  <a:schemeClr val="dk1"/>
                </a:solidFill>
                <a:latin typeface="Corbel"/>
                <a:ea typeface="Corbel"/>
                <a:cs typeface="Corbel"/>
                <a:sym typeface="Corbel"/>
              </a:defRPr>
            </a:lvl7pPr>
            <a:lvl8pPr marL="3200400" marR="0" lvl="7" indent="0" algn="l" rtl="0">
              <a:spcBef>
                <a:spcPts val="0"/>
              </a:spcBef>
              <a:buNone/>
              <a:defRPr sz="1800" b="0" i="0" u="none" strike="noStrike" cap="none">
                <a:solidFill>
                  <a:schemeClr val="dk1"/>
                </a:solidFill>
                <a:latin typeface="Corbel"/>
                <a:ea typeface="Corbel"/>
                <a:cs typeface="Corbel"/>
                <a:sym typeface="Corbel"/>
              </a:defRPr>
            </a:lvl8pPr>
            <a:lvl9pPr marL="3657600" marR="0" lvl="8" indent="0" algn="l" rtl="0">
              <a:spcBef>
                <a:spcPts val="0"/>
              </a:spcBef>
              <a:buNone/>
              <a:defRPr sz="1800" b="0" i="0" u="none" strike="noStrike" cap="none">
                <a:solidFill>
                  <a:schemeClr val="dk1"/>
                </a:solidFill>
                <a:latin typeface="Corbel"/>
                <a:ea typeface="Corbel"/>
                <a:cs typeface="Corbel"/>
                <a:sym typeface="Corbel"/>
              </a:defRPr>
            </a:lvl9pPr>
          </a:lstStyle>
          <a:p>
            <a:endParaRPr/>
          </a:p>
        </p:txBody>
      </p:sp>
      <p:sp>
        <p:nvSpPr>
          <p:cNvPr id="43" name="Shape 43"/>
          <p:cNvSpPr txBox="1">
            <a:spLocks noGrp="1"/>
          </p:cNvSpPr>
          <p:nvPr>
            <p:ph type="sldNum" idx="12"/>
          </p:nvPr>
        </p:nvSpPr>
        <p:spPr>
          <a:xfrm>
            <a:off x="10634135" y="6356350"/>
            <a:ext cx="1530926"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i="0" u="none" strike="noStrike" cap="none">
                <a:solidFill>
                  <a:schemeClr val="accent1"/>
                </a:solidFill>
                <a:latin typeface="Corbel"/>
                <a:ea typeface="Corbel"/>
                <a:cs typeface="Corbel"/>
                <a:sym typeface="Corbel"/>
              </a:rPr>
              <a:t>‹#›</a:t>
            </a:fld>
            <a:endParaRPr lang="en-US" sz="1200" b="1" i="0" u="none" strike="noStrike" cap="none">
              <a:solidFill>
                <a:schemeClr val="accent1"/>
              </a:solidFill>
              <a:latin typeface="Corbel"/>
              <a:ea typeface="Corbel"/>
              <a:cs typeface="Corbel"/>
              <a:sym typeface="Corbe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252918" y="1123837"/>
            <a:ext cx="2947481" cy="4601182"/>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FFFFFF"/>
              </a:buClr>
              <a:buFont typeface="Corbel"/>
              <a:buNone/>
              <a:defRPr sz="3600" b="0" i="0" u="none" strike="noStrike" cap="none">
                <a:solidFill>
                  <a:srgbClr val="FFFFFF"/>
                </a:solidFill>
                <a:latin typeface="Corbel"/>
                <a:ea typeface="Corbel"/>
                <a:cs typeface="Corbel"/>
                <a:sym typeface="Corbe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6" name="Shape 46"/>
          <p:cNvSpPr txBox="1">
            <a:spLocks noGrp="1"/>
          </p:cNvSpPr>
          <p:nvPr>
            <p:ph type="body" idx="1"/>
          </p:nvPr>
        </p:nvSpPr>
        <p:spPr>
          <a:xfrm>
            <a:off x="3867912" y="1023586"/>
            <a:ext cx="3474719" cy="80771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accent1"/>
              </a:buClr>
              <a:buFont typeface="Noto Sans Symbols"/>
              <a:buNone/>
              <a:defRPr sz="2000" b="1" i="0" u="none" strike="noStrike" cap="none">
                <a:solidFill>
                  <a:srgbClr val="595959"/>
                </a:solidFill>
                <a:latin typeface="Corbel"/>
                <a:ea typeface="Corbel"/>
                <a:cs typeface="Corbel"/>
                <a:sym typeface="Corbel"/>
              </a:defRPr>
            </a:lvl1pPr>
            <a:lvl2pPr marL="457200" marR="0" lvl="1" indent="0" algn="l" rtl="0">
              <a:lnSpc>
                <a:spcPct val="90000"/>
              </a:lnSpc>
              <a:spcBef>
                <a:spcPts val="250"/>
              </a:spcBef>
              <a:spcAft>
                <a:spcPts val="250"/>
              </a:spcAft>
              <a:buClr>
                <a:schemeClr val="accent1"/>
              </a:buClr>
              <a:buFont typeface="Noto Sans Symbols"/>
              <a:buNone/>
              <a:defRPr sz="2000" b="1" i="0" u="none" strike="noStrike" cap="none">
                <a:solidFill>
                  <a:srgbClr val="595959"/>
                </a:solidFill>
                <a:latin typeface="Corbel"/>
                <a:ea typeface="Corbel"/>
                <a:cs typeface="Corbel"/>
                <a:sym typeface="Corbel"/>
              </a:defRPr>
            </a:lvl2pPr>
            <a:lvl3pPr marL="914400" marR="0" lvl="2" indent="0" algn="l" rtl="0">
              <a:lnSpc>
                <a:spcPct val="90000"/>
              </a:lnSpc>
              <a:spcBef>
                <a:spcPts val="250"/>
              </a:spcBef>
              <a:spcAft>
                <a:spcPts val="250"/>
              </a:spcAft>
              <a:buClr>
                <a:schemeClr val="accent1"/>
              </a:buClr>
              <a:buFont typeface="Noto Sans Symbols"/>
              <a:buNone/>
              <a:defRPr sz="1800" b="1" i="0" u="none" strike="noStrike" cap="none">
                <a:solidFill>
                  <a:srgbClr val="595959"/>
                </a:solidFill>
                <a:latin typeface="Corbel"/>
                <a:ea typeface="Corbel"/>
                <a:cs typeface="Corbel"/>
                <a:sym typeface="Corbel"/>
              </a:defRPr>
            </a:lvl3pPr>
            <a:lvl4pPr marL="1371600" marR="0" lvl="3" indent="0" algn="l" rtl="0">
              <a:lnSpc>
                <a:spcPct val="90000"/>
              </a:lnSpc>
              <a:spcBef>
                <a:spcPts val="250"/>
              </a:spcBef>
              <a:spcAft>
                <a:spcPts val="250"/>
              </a:spcAft>
              <a:buClr>
                <a:schemeClr val="accent1"/>
              </a:buClr>
              <a:buFont typeface="Noto Sans Symbols"/>
              <a:buNone/>
              <a:defRPr sz="1600" b="1" i="0" u="none" strike="noStrike" cap="none">
                <a:solidFill>
                  <a:srgbClr val="595959"/>
                </a:solidFill>
                <a:latin typeface="Corbel"/>
                <a:ea typeface="Corbel"/>
                <a:cs typeface="Corbel"/>
                <a:sym typeface="Corbel"/>
              </a:defRPr>
            </a:lvl4pPr>
            <a:lvl5pPr marL="1828800" marR="0" lvl="4" indent="0" algn="l" rtl="0">
              <a:lnSpc>
                <a:spcPct val="90000"/>
              </a:lnSpc>
              <a:spcBef>
                <a:spcPts val="250"/>
              </a:spcBef>
              <a:spcAft>
                <a:spcPts val="250"/>
              </a:spcAft>
              <a:buClr>
                <a:schemeClr val="accent1"/>
              </a:buClr>
              <a:buFont typeface="Noto Sans Symbols"/>
              <a:buNone/>
              <a:defRPr sz="1600" b="1" i="0" u="none" strike="noStrike" cap="none">
                <a:solidFill>
                  <a:srgbClr val="595959"/>
                </a:solidFill>
                <a:latin typeface="Corbel"/>
                <a:ea typeface="Corbel"/>
                <a:cs typeface="Corbel"/>
                <a:sym typeface="Corbel"/>
              </a:defRPr>
            </a:lvl5pPr>
            <a:lvl6pPr marL="2286000" marR="0" lvl="5" indent="0" algn="l" rtl="0">
              <a:lnSpc>
                <a:spcPct val="90000"/>
              </a:lnSpc>
              <a:spcBef>
                <a:spcPts val="250"/>
              </a:spcBef>
              <a:spcAft>
                <a:spcPts val="250"/>
              </a:spcAft>
              <a:buClr>
                <a:schemeClr val="accent1"/>
              </a:buClr>
              <a:buFont typeface="Noto Sans Symbols"/>
              <a:buNone/>
              <a:defRPr sz="1600" b="1" i="0" u="none" strike="noStrike" cap="none">
                <a:solidFill>
                  <a:srgbClr val="595959"/>
                </a:solidFill>
                <a:latin typeface="Corbel"/>
                <a:ea typeface="Corbel"/>
                <a:cs typeface="Corbel"/>
                <a:sym typeface="Corbel"/>
              </a:defRPr>
            </a:lvl6pPr>
            <a:lvl7pPr marL="2743200" marR="0" lvl="6" indent="0" algn="l" rtl="0">
              <a:lnSpc>
                <a:spcPct val="90000"/>
              </a:lnSpc>
              <a:spcBef>
                <a:spcPts val="250"/>
              </a:spcBef>
              <a:spcAft>
                <a:spcPts val="250"/>
              </a:spcAft>
              <a:buClr>
                <a:schemeClr val="accent1"/>
              </a:buClr>
              <a:buFont typeface="Noto Sans Symbols"/>
              <a:buNone/>
              <a:defRPr sz="1600" b="1" i="0" u="none" strike="noStrike" cap="none">
                <a:solidFill>
                  <a:srgbClr val="595959"/>
                </a:solidFill>
                <a:latin typeface="Corbel"/>
                <a:ea typeface="Corbel"/>
                <a:cs typeface="Corbel"/>
                <a:sym typeface="Corbel"/>
              </a:defRPr>
            </a:lvl7pPr>
            <a:lvl8pPr marL="3200400" marR="0" lvl="7" indent="0" algn="l" rtl="0">
              <a:lnSpc>
                <a:spcPct val="90000"/>
              </a:lnSpc>
              <a:spcBef>
                <a:spcPts val="250"/>
              </a:spcBef>
              <a:spcAft>
                <a:spcPts val="250"/>
              </a:spcAft>
              <a:buClr>
                <a:schemeClr val="accent1"/>
              </a:buClr>
              <a:buFont typeface="Noto Sans Symbols"/>
              <a:buNone/>
              <a:defRPr sz="1600" b="1" i="0" u="none" strike="noStrike" cap="none">
                <a:solidFill>
                  <a:srgbClr val="595959"/>
                </a:solidFill>
                <a:latin typeface="Corbel"/>
                <a:ea typeface="Corbel"/>
                <a:cs typeface="Corbel"/>
                <a:sym typeface="Corbel"/>
              </a:defRPr>
            </a:lvl8pPr>
            <a:lvl9pPr marL="3657600" marR="0" lvl="8" indent="0" algn="l" rtl="0">
              <a:lnSpc>
                <a:spcPct val="90000"/>
              </a:lnSpc>
              <a:spcBef>
                <a:spcPts val="250"/>
              </a:spcBef>
              <a:spcAft>
                <a:spcPts val="250"/>
              </a:spcAft>
              <a:buClr>
                <a:schemeClr val="accent1"/>
              </a:buClr>
              <a:buFont typeface="Noto Sans Symbols"/>
              <a:buNone/>
              <a:defRPr sz="1600" b="1" i="0" u="none" strike="noStrike" cap="none">
                <a:solidFill>
                  <a:srgbClr val="595959"/>
                </a:solidFill>
                <a:latin typeface="Corbel"/>
                <a:ea typeface="Corbel"/>
                <a:cs typeface="Corbel"/>
                <a:sym typeface="Corbel"/>
              </a:defRPr>
            </a:lvl9pPr>
          </a:lstStyle>
          <a:p>
            <a:endParaRPr/>
          </a:p>
        </p:txBody>
      </p:sp>
      <p:sp>
        <p:nvSpPr>
          <p:cNvPr id="47" name="Shape 47"/>
          <p:cNvSpPr txBox="1">
            <a:spLocks noGrp="1"/>
          </p:cNvSpPr>
          <p:nvPr>
            <p:ph type="body" idx="2"/>
          </p:nvPr>
        </p:nvSpPr>
        <p:spPr>
          <a:xfrm>
            <a:off x="3867912" y="1930935"/>
            <a:ext cx="3474719" cy="4023360"/>
          </a:xfrm>
          <a:prstGeom prst="rect">
            <a:avLst/>
          </a:prstGeom>
          <a:noFill/>
          <a:ln>
            <a:noFill/>
          </a:ln>
        </p:spPr>
        <p:txBody>
          <a:bodyPr lIns="91425" tIns="91425" rIns="91425" bIns="91425" anchor="ctr" anchorCtr="0"/>
          <a:lstStyle>
            <a:lvl1pPr marL="182880" marR="0" lvl="0" indent="-55879" algn="l" rtl="0">
              <a:lnSpc>
                <a:spcPct val="90000"/>
              </a:lnSpc>
              <a:spcBef>
                <a:spcPts val="1200"/>
              </a:spcBef>
              <a:buClr>
                <a:schemeClr val="accent1"/>
              </a:buClr>
              <a:buSzPct val="100000"/>
              <a:buFont typeface="Noto Sans Symbols"/>
              <a:buChar char="⚫"/>
              <a:defRPr sz="2000" b="0" i="0" u="none" strike="noStrike" cap="none">
                <a:solidFill>
                  <a:srgbClr val="595959"/>
                </a:solidFill>
                <a:latin typeface="Corbel"/>
                <a:ea typeface="Corbel"/>
                <a:cs typeface="Corbel"/>
                <a:sym typeface="Corbel"/>
              </a:defRPr>
            </a:lvl1pPr>
            <a:lvl2pPr marL="685800" marR="0" lvl="1" indent="-76200" algn="l" rtl="0">
              <a:lnSpc>
                <a:spcPct val="90000"/>
              </a:lnSpc>
              <a:spcBef>
                <a:spcPts val="250"/>
              </a:spcBef>
              <a:spcAft>
                <a:spcPts val="250"/>
              </a:spcAft>
              <a:buClr>
                <a:schemeClr val="accent1"/>
              </a:buClr>
              <a:buSzPct val="100000"/>
              <a:buFont typeface="Noto Sans Symbols"/>
              <a:buChar char="⚫"/>
              <a:defRPr sz="1800" b="0" i="0" u="none" strike="noStrike" cap="none">
                <a:solidFill>
                  <a:srgbClr val="595959"/>
                </a:solidFill>
                <a:latin typeface="Corbel"/>
                <a:ea typeface="Corbel"/>
                <a:cs typeface="Corbel"/>
                <a:sym typeface="Corbel"/>
              </a:defRPr>
            </a:lvl2pPr>
            <a:lvl3pPr marL="1143000" marR="0" lvl="2" indent="-88900" algn="l" rtl="0">
              <a:lnSpc>
                <a:spcPct val="90000"/>
              </a:lnSpc>
              <a:spcBef>
                <a:spcPts val="250"/>
              </a:spcBef>
              <a:spcAft>
                <a:spcPts val="250"/>
              </a:spcAft>
              <a:buClr>
                <a:schemeClr val="accent1"/>
              </a:buClr>
              <a:buSzPct val="100000"/>
              <a:buFont typeface="Noto Sans Symbols"/>
              <a:buChar char="⚫"/>
              <a:defRPr sz="1600" b="0" i="0" u="none" strike="noStrike" cap="none">
                <a:solidFill>
                  <a:srgbClr val="595959"/>
                </a:solidFill>
                <a:latin typeface="Corbel"/>
                <a:ea typeface="Corbel"/>
                <a:cs typeface="Corbel"/>
                <a:sym typeface="Corbel"/>
              </a:defRPr>
            </a:lvl3pPr>
            <a:lvl4pPr marL="1600200" marR="0" lvl="3"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4pPr>
            <a:lvl5pPr marL="2057400" marR="0" lvl="4"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5pPr>
            <a:lvl6pPr marL="2514600" marR="0" lvl="5"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6pPr>
            <a:lvl7pPr marL="2971800" marR="0" lvl="6"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7pPr>
            <a:lvl8pPr marL="3429000" marR="0" lvl="7"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8pPr>
            <a:lvl9pPr marL="3886200" marR="0" lvl="8"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48" name="Shape 48"/>
          <p:cNvSpPr txBox="1">
            <a:spLocks noGrp="1"/>
          </p:cNvSpPr>
          <p:nvPr>
            <p:ph type="body" idx="3"/>
          </p:nvPr>
        </p:nvSpPr>
        <p:spPr>
          <a:xfrm>
            <a:off x="7818463" y="1023586"/>
            <a:ext cx="3474719" cy="813171"/>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accent1"/>
              </a:buClr>
              <a:buFont typeface="Noto Sans Symbols"/>
              <a:buNone/>
              <a:defRPr sz="2000" b="1" i="0" u="none" strike="noStrike" cap="none">
                <a:solidFill>
                  <a:srgbClr val="595959"/>
                </a:solidFill>
                <a:latin typeface="Corbel"/>
                <a:ea typeface="Corbel"/>
                <a:cs typeface="Corbel"/>
                <a:sym typeface="Corbel"/>
              </a:defRPr>
            </a:lvl1pPr>
            <a:lvl2pPr marL="457200" marR="0" lvl="1" indent="0" algn="l" rtl="0">
              <a:lnSpc>
                <a:spcPct val="90000"/>
              </a:lnSpc>
              <a:spcBef>
                <a:spcPts val="250"/>
              </a:spcBef>
              <a:spcAft>
                <a:spcPts val="250"/>
              </a:spcAft>
              <a:buClr>
                <a:schemeClr val="accent1"/>
              </a:buClr>
              <a:buFont typeface="Noto Sans Symbols"/>
              <a:buNone/>
              <a:defRPr sz="2000" b="1" i="0" u="none" strike="noStrike" cap="none">
                <a:solidFill>
                  <a:srgbClr val="595959"/>
                </a:solidFill>
                <a:latin typeface="Corbel"/>
                <a:ea typeface="Corbel"/>
                <a:cs typeface="Corbel"/>
                <a:sym typeface="Corbel"/>
              </a:defRPr>
            </a:lvl2pPr>
            <a:lvl3pPr marL="914400" marR="0" lvl="2" indent="0" algn="l" rtl="0">
              <a:lnSpc>
                <a:spcPct val="90000"/>
              </a:lnSpc>
              <a:spcBef>
                <a:spcPts val="250"/>
              </a:spcBef>
              <a:spcAft>
                <a:spcPts val="250"/>
              </a:spcAft>
              <a:buClr>
                <a:schemeClr val="accent1"/>
              </a:buClr>
              <a:buFont typeface="Noto Sans Symbols"/>
              <a:buNone/>
              <a:defRPr sz="1800" b="1" i="0" u="none" strike="noStrike" cap="none">
                <a:solidFill>
                  <a:srgbClr val="595959"/>
                </a:solidFill>
                <a:latin typeface="Corbel"/>
                <a:ea typeface="Corbel"/>
                <a:cs typeface="Corbel"/>
                <a:sym typeface="Corbel"/>
              </a:defRPr>
            </a:lvl3pPr>
            <a:lvl4pPr marL="1371600" marR="0" lvl="3" indent="0" algn="l" rtl="0">
              <a:lnSpc>
                <a:spcPct val="90000"/>
              </a:lnSpc>
              <a:spcBef>
                <a:spcPts val="250"/>
              </a:spcBef>
              <a:spcAft>
                <a:spcPts val="250"/>
              </a:spcAft>
              <a:buClr>
                <a:schemeClr val="accent1"/>
              </a:buClr>
              <a:buFont typeface="Noto Sans Symbols"/>
              <a:buNone/>
              <a:defRPr sz="1600" b="1" i="0" u="none" strike="noStrike" cap="none">
                <a:solidFill>
                  <a:srgbClr val="595959"/>
                </a:solidFill>
                <a:latin typeface="Corbel"/>
                <a:ea typeface="Corbel"/>
                <a:cs typeface="Corbel"/>
                <a:sym typeface="Corbel"/>
              </a:defRPr>
            </a:lvl4pPr>
            <a:lvl5pPr marL="1828800" marR="0" lvl="4" indent="0" algn="l" rtl="0">
              <a:lnSpc>
                <a:spcPct val="90000"/>
              </a:lnSpc>
              <a:spcBef>
                <a:spcPts val="250"/>
              </a:spcBef>
              <a:spcAft>
                <a:spcPts val="250"/>
              </a:spcAft>
              <a:buClr>
                <a:schemeClr val="accent1"/>
              </a:buClr>
              <a:buFont typeface="Noto Sans Symbols"/>
              <a:buNone/>
              <a:defRPr sz="1600" b="1" i="0" u="none" strike="noStrike" cap="none">
                <a:solidFill>
                  <a:srgbClr val="595959"/>
                </a:solidFill>
                <a:latin typeface="Corbel"/>
                <a:ea typeface="Corbel"/>
                <a:cs typeface="Corbel"/>
                <a:sym typeface="Corbel"/>
              </a:defRPr>
            </a:lvl5pPr>
            <a:lvl6pPr marL="2286000" marR="0" lvl="5" indent="0" algn="l" rtl="0">
              <a:lnSpc>
                <a:spcPct val="90000"/>
              </a:lnSpc>
              <a:spcBef>
                <a:spcPts val="250"/>
              </a:spcBef>
              <a:spcAft>
                <a:spcPts val="250"/>
              </a:spcAft>
              <a:buClr>
                <a:schemeClr val="accent1"/>
              </a:buClr>
              <a:buFont typeface="Noto Sans Symbols"/>
              <a:buNone/>
              <a:defRPr sz="1600" b="1" i="0" u="none" strike="noStrike" cap="none">
                <a:solidFill>
                  <a:srgbClr val="595959"/>
                </a:solidFill>
                <a:latin typeface="Corbel"/>
                <a:ea typeface="Corbel"/>
                <a:cs typeface="Corbel"/>
                <a:sym typeface="Corbel"/>
              </a:defRPr>
            </a:lvl6pPr>
            <a:lvl7pPr marL="2743200" marR="0" lvl="6" indent="0" algn="l" rtl="0">
              <a:lnSpc>
                <a:spcPct val="90000"/>
              </a:lnSpc>
              <a:spcBef>
                <a:spcPts val="250"/>
              </a:spcBef>
              <a:spcAft>
                <a:spcPts val="250"/>
              </a:spcAft>
              <a:buClr>
                <a:schemeClr val="accent1"/>
              </a:buClr>
              <a:buFont typeface="Noto Sans Symbols"/>
              <a:buNone/>
              <a:defRPr sz="1600" b="1" i="0" u="none" strike="noStrike" cap="none">
                <a:solidFill>
                  <a:srgbClr val="595959"/>
                </a:solidFill>
                <a:latin typeface="Corbel"/>
                <a:ea typeface="Corbel"/>
                <a:cs typeface="Corbel"/>
                <a:sym typeface="Corbel"/>
              </a:defRPr>
            </a:lvl7pPr>
            <a:lvl8pPr marL="3200400" marR="0" lvl="7" indent="0" algn="l" rtl="0">
              <a:lnSpc>
                <a:spcPct val="90000"/>
              </a:lnSpc>
              <a:spcBef>
                <a:spcPts val="250"/>
              </a:spcBef>
              <a:spcAft>
                <a:spcPts val="250"/>
              </a:spcAft>
              <a:buClr>
                <a:schemeClr val="accent1"/>
              </a:buClr>
              <a:buFont typeface="Noto Sans Symbols"/>
              <a:buNone/>
              <a:defRPr sz="1600" b="1" i="0" u="none" strike="noStrike" cap="none">
                <a:solidFill>
                  <a:srgbClr val="595959"/>
                </a:solidFill>
                <a:latin typeface="Corbel"/>
                <a:ea typeface="Corbel"/>
                <a:cs typeface="Corbel"/>
                <a:sym typeface="Corbel"/>
              </a:defRPr>
            </a:lvl8pPr>
            <a:lvl9pPr marL="3657600" marR="0" lvl="8" indent="0" algn="l" rtl="0">
              <a:lnSpc>
                <a:spcPct val="90000"/>
              </a:lnSpc>
              <a:spcBef>
                <a:spcPts val="250"/>
              </a:spcBef>
              <a:spcAft>
                <a:spcPts val="250"/>
              </a:spcAft>
              <a:buClr>
                <a:schemeClr val="accent1"/>
              </a:buClr>
              <a:buFont typeface="Noto Sans Symbols"/>
              <a:buNone/>
              <a:defRPr sz="1600" b="1" i="0" u="none" strike="noStrike" cap="none">
                <a:solidFill>
                  <a:srgbClr val="595959"/>
                </a:solidFill>
                <a:latin typeface="Corbel"/>
                <a:ea typeface="Corbel"/>
                <a:cs typeface="Corbel"/>
                <a:sym typeface="Corbel"/>
              </a:defRPr>
            </a:lvl9pPr>
          </a:lstStyle>
          <a:p>
            <a:endParaRPr/>
          </a:p>
        </p:txBody>
      </p:sp>
      <p:sp>
        <p:nvSpPr>
          <p:cNvPr id="49" name="Shape 49"/>
          <p:cNvSpPr txBox="1">
            <a:spLocks noGrp="1"/>
          </p:cNvSpPr>
          <p:nvPr>
            <p:ph type="body" idx="4"/>
          </p:nvPr>
        </p:nvSpPr>
        <p:spPr>
          <a:xfrm>
            <a:off x="7818463" y="1930935"/>
            <a:ext cx="3474719" cy="4023360"/>
          </a:xfrm>
          <a:prstGeom prst="rect">
            <a:avLst/>
          </a:prstGeom>
          <a:noFill/>
          <a:ln>
            <a:noFill/>
          </a:ln>
        </p:spPr>
        <p:txBody>
          <a:bodyPr lIns="91425" tIns="91425" rIns="91425" bIns="91425" anchor="ctr" anchorCtr="0"/>
          <a:lstStyle>
            <a:lvl1pPr marL="182880" marR="0" lvl="0" indent="-55879" algn="l" rtl="0">
              <a:lnSpc>
                <a:spcPct val="90000"/>
              </a:lnSpc>
              <a:spcBef>
                <a:spcPts val="1200"/>
              </a:spcBef>
              <a:buClr>
                <a:schemeClr val="accent1"/>
              </a:buClr>
              <a:buSzPct val="100000"/>
              <a:buFont typeface="Noto Sans Symbols"/>
              <a:buChar char="⚫"/>
              <a:defRPr sz="2000" b="0" i="0" u="none" strike="noStrike" cap="none">
                <a:solidFill>
                  <a:srgbClr val="595959"/>
                </a:solidFill>
                <a:latin typeface="Corbel"/>
                <a:ea typeface="Corbel"/>
                <a:cs typeface="Corbel"/>
                <a:sym typeface="Corbel"/>
              </a:defRPr>
            </a:lvl1pPr>
            <a:lvl2pPr marL="685800" marR="0" lvl="1" indent="-76200" algn="l" rtl="0">
              <a:lnSpc>
                <a:spcPct val="90000"/>
              </a:lnSpc>
              <a:spcBef>
                <a:spcPts val="250"/>
              </a:spcBef>
              <a:spcAft>
                <a:spcPts val="250"/>
              </a:spcAft>
              <a:buClr>
                <a:schemeClr val="accent1"/>
              </a:buClr>
              <a:buSzPct val="100000"/>
              <a:buFont typeface="Noto Sans Symbols"/>
              <a:buChar char="⚫"/>
              <a:defRPr sz="1800" b="0" i="0" u="none" strike="noStrike" cap="none">
                <a:solidFill>
                  <a:srgbClr val="595959"/>
                </a:solidFill>
                <a:latin typeface="Corbel"/>
                <a:ea typeface="Corbel"/>
                <a:cs typeface="Corbel"/>
                <a:sym typeface="Corbel"/>
              </a:defRPr>
            </a:lvl2pPr>
            <a:lvl3pPr marL="1143000" marR="0" lvl="2" indent="-88900" algn="l" rtl="0">
              <a:lnSpc>
                <a:spcPct val="90000"/>
              </a:lnSpc>
              <a:spcBef>
                <a:spcPts val="250"/>
              </a:spcBef>
              <a:spcAft>
                <a:spcPts val="250"/>
              </a:spcAft>
              <a:buClr>
                <a:schemeClr val="accent1"/>
              </a:buClr>
              <a:buSzPct val="100000"/>
              <a:buFont typeface="Noto Sans Symbols"/>
              <a:buChar char="⚫"/>
              <a:defRPr sz="1600" b="0" i="0" u="none" strike="noStrike" cap="none">
                <a:solidFill>
                  <a:srgbClr val="595959"/>
                </a:solidFill>
                <a:latin typeface="Corbel"/>
                <a:ea typeface="Corbel"/>
                <a:cs typeface="Corbel"/>
                <a:sym typeface="Corbel"/>
              </a:defRPr>
            </a:lvl3pPr>
            <a:lvl4pPr marL="1600200" marR="0" lvl="3"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4pPr>
            <a:lvl5pPr marL="2057400" marR="0" lvl="4"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5pPr>
            <a:lvl6pPr marL="2514600" marR="0" lvl="5"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6pPr>
            <a:lvl7pPr marL="2971800" marR="0" lvl="6"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7pPr>
            <a:lvl8pPr marL="3429000" marR="0" lvl="7"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8pPr>
            <a:lvl9pPr marL="3886200" marR="0" lvl="8"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50" name="Shape 50"/>
          <p:cNvSpPr txBox="1">
            <a:spLocks noGrp="1"/>
          </p:cNvSpPr>
          <p:nvPr>
            <p:ph type="dt" idx="10"/>
          </p:nvPr>
        </p:nvSpPr>
        <p:spPr>
          <a:xfrm>
            <a:off x="262464"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7F7F7F"/>
                </a:solidFill>
                <a:latin typeface="Corbel"/>
                <a:ea typeface="Corbel"/>
                <a:cs typeface="Corbel"/>
                <a:sym typeface="Corbel"/>
              </a:defRPr>
            </a:lvl1pPr>
            <a:lvl2pPr marL="457200" marR="0" lvl="1" indent="0" algn="l" rtl="0">
              <a:spcBef>
                <a:spcPts val="0"/>
              </a:spcBef>
              <a:buNone/>
              <a:defRPr sz="1800" b="0" i="0" u="none" strike="noStrike" cap="none">
                <a:solidFill>
                  <a:schemeClr val="dk1"/>
                </a:solidFill>
                <a:latin typeface="Corbel"/>
                <a:ea typeface="Corbel"/>
                <a:cs typeface="Corbel"/>
                <a:sym typeface="Corbel"/>
              </a:defRPr>
            </a:lvl2pPr>
            <a:lvl3pPr marL="914400" marR="0" lvl="2" indent="0" algn="l" rtl="0">
              <a:spcBef>
                <a:spcPts val="0"/>
              </a:spcBef>
              <a:buNone/>
              <a:defRPr sz="1800" b="0" i="0" u="none" strike="noStrike" cap="none">
                <a:solidFill>
                  <a:schemeClr val="dk1"/>
                </a:solidFill>
                <a:latin typeface="Corbel"/>
                <a:ea typeface="Corbel"/>
                <a:cs typeface="Corbel"/>
                <a:sym typeface="Corbel"/>
              </a:defRPr>
            </a:lvl3pPr>
            <a:lvl4pPr marL="1371600" marR="0" lvl="3" indent="0" algn="l" rtl="0">
              <a:spcBef>
                <a:spcPts val="0"/>
              </a:spcBef>
              <a:buNone/>
              <a:defRPr sz="1800" b="0" i="0" u="none" strike="noStrike" cap="none">
                <a:solidFill>
                  <a:schemeClr val="dk1"/>
                </a:solidFill>
                <a:latin typeface="Corbel"/>
                <a:ea typeface="Corbel"/>
                <a:cs typeface="Corbel"/>
                <a:sym typeface="Corbel"/>
              </a:defRPr>
            </a:lvl4pPr>
            <a:lvl5pPr marL="1828800" marR="0" lvl="4" indent="0" algn="l" rtl="0">
              <a:spcBef>
                <a:spcPts val="0"/>
              </a:spcBef>
              <a:buNone/>
              <a:defRPr sz="1800" b="0" i="0" u="none" strike="noStrike" cap="none">
                <a:solidFill>
                  <a:schemeClr val="dk1"/>
                </a:solidFill>
                <a:latin typeface="Corbel"/>
                <a:ea typeface="Corbel"/>
                <a:cs typeface="Corbel"/>
                <a:sym typeface="Corbel"/>
              </a:defRPr>
            </a:lvl5pPr>
            <a:lvl6pPr marL="2286000" marR="0" lvl="5" indent="0" algn="l" rtl="0">
              <a:spcBef>
                <a:spcPts val="0"/>
              </a:spcBef>
              <a:buNone/>
              <a:defRPr sz="1800" b="0" i="0" u="none" strike="noStrike" cap="none">
                <a:solidFill>
                  <a:schemeClr val="dk1"/>
                </a:solidFill>
                <a:latin typeface="Corbel"/>
                <a:ea typeface="Corbel"/>
                <a:cs typeface="Corbel"/>
                <a:sym typeface="Corbel"/>
              </a:defRPr>
            </a:lvl6pPr>
            <a:lvl7pPr marL="2743200" marR="0" lvl="6" indent="0" algn="l" rtl="0">
              <a:spcBef>
                <a:spcPts val="0"/>
              </a:spcBef>
              <a:buNone/>
              <a:defRPr sz="1800" b="0" i="0" u="none" strike="noStrike" cap="none">
                <a:solidFill>
                  <a:schemeClr val="dk1"/>
                </a:solidFill>
                <a:latin typeface="Corbel"/>
                <a:ea typeface="Corbel"/>
                <a:cs typeface="Corbel"/>
                <a:sym typeface="Corbel"/>
              </a:defRPr>
            </a:lvl7pPr>
            <a:lvl8pPr marL="3200400" marR="0" lvl="7" indent="0" algn="l" rtl="0">
              <a:spcBef>
                <a:spcPts val="0"/>
              </a:spcBef>
              <a:buNone/>
              <a:defRPr sz="1800" b="0" i="0" u="none" strike="noStrike" cap="none">
                <a:solidFill>
                  <a:schemeClr val="dk1"/>
                </a:solidFill>
                <a:latin typeface="Corbel"/>
                <a:ea typeface="Corbel"/>
                <a:cs typeface="Corbel"/>
                <a:sym typeface="Corbel"/>
              </a:defRPr>
            </a:lvl8pPr>
            <a:lvl9pPr marL="3657600" marR="0" lvl="8" indent="0" algn="l" rtl="0">
              <a:spcBef>
                <a:spcPts val="0"/>
              </a:spcBef>
              <a:buNone/>
              <a:defRPr sz="1800" b="0" i="0" u="none" strike="noStrike" cap="none">
                <a:solidFill>
                  <a:schemeClr val="dk1"/>
                </a:solidFill>
                <a:latin typeface="Corbel"/>
                <a:ea typeface="Corbel"/>
                <a:cs typeface="Corbel"/>
                <a:sym typeface="Corbel"/>
              </a:defRPr>
            </a:lvl9pPr>
          </a:lstStyle>
          <a:p>
            <a:endParaRPr/>
          </a:p>
        </p:txBody>
      </p:sp>
      <p:sp>
        <p:nvSpPr>
          <p:cNvPr id="51" name="Shape 51"/>
          <p:cNvSpPr txBox="1">
            <a:spLocks noGrp="1"/>
          </p:cNvSpPr>
          <p:nvPr>
            <p:ph type="ftr" idx="11"/>
          </p:nvPr>
        </p:nvSpPr>
        <p:spPr>
          <a:xfrm>
            <a:off x="3869267" y="6356350"/>
            <a:ext cx="5911517"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7F7F7F"/>
                </a:solidFill>
                <a:latin typeface="Corbel"/>
                <a:ea typeface="Corbel"/>
                <a:cs typeface="Corbel"/>
                <a:sym typeface="Corbel"/>
              </a:defRPr>
            </a:lvl1pPr>
            <a:lvl2pPr marL="457200" marR="0" lvl="1" indent="0" algn="l" rtl="0">
              <a:spcBef>
                <a:spcPts val="0"/>
              </a:spcBef>
              <a:buNone/>
              <a:defRPr sz="1800" b="0" i="0" u="none" strike="noStrike" cap="none">
                <a:solidFill>
                  <a:schemeClr val="dk1"/>
                </a:solidFill>
                <a:latin typeface="Corbel"/>
                <a:ea typeface="Corbel"/>
                <a:cs typeface="Corbel"/>
                <a:sym typeface="Corbel"/>
              </a:defRPr>
            </a:lvl2pPr>
            <a:lvl3pPr marL="914400" marR="0" lvl="2" indent="0" algn="l" rtl="0">
              <a:spcBef>
                <a:spcPts val="0"/>
              </a:spcBef>
              <a:buNone/>
              <a:defRPr sz="1800" b="0" i="0" u="none" strike="noStrike" cap="none">
                <a:solidFill>
                  <a:schemeClr val="dk1"/>
                </a:solidFill>
                <a:latin typeface="Corbel"/>
                <a:ea typeface="Corbel"/>
                <a:cs typeface="Corbel"/>
                <a:sym typeface="Corbel"/>
              </a:defRPr>
            </a:lvl3pPr>
            <a:lvl4pPr marL="1371600" marR="0" lvl="3" indent="0" algn="l" rtl="0">
              <a:spcBef>
                <a:spcPts val="0"/>
              </a:spcBef>
              <a:buNone/>
              <a:defRPr sz="1800" b="0" i="0" u="none" strike="noStrike" cap="none">
                <a:solidFill>
                  <a:schemeClr val="dk1"/>
                </a:solidFill>
                <a:latin typeface="Corbel"/>
                <a:ea typeface="Corbel"/>
                <a:cs typeface="Corbel"/>
                <a:sym typeface="Corbel"/>
              </a:defRPr>
            </a:lvl4pPr>
            <a:lvl5pPr marL="1828800" marR="0" lvl="4" indent="0" algn="l" rtl="0">
              <a:spcBef>
                <a:spcPts val="0"/>
              </a:spcBef>
              <a:buNone/>
              <a:defRPr sz="1800" b="0" i="0" u="none" strike="noStrike" cap="none">
                <a:solidFill>
                  <a:schemeClr val="dk1"/>
                </a:solidFill>
                <a:latin typeface="Corbel"/>
                <a:ea typeface="Corbel"/>
                <a:cs typeface="Corbel"/>
                <a:sym typeface="Corbel"/>
              </a:defRPr>
            </a:lvl5pPr>
            <a:lvl6pPr marL="2286000" marR="0" lvl="5" indent="0" algn="l" rtl="0">
              <a:spcBef>
                <a:spcPts val="0"/>
              </a:spcBef>
              <a:buNone/>
              <a:defRPr sz="1800" b="0" i="0" u="none" strike="noStrike" cap="none">
                <a:solidFill>
                  <a:schemeClr val="dk1"/>
                </a:solidFill>
                <a:latin typeface="Corbel"/>
                <a:ea typeface="Corbel"/>
                <a:cs typeface="Corbel"/>
                <a:sym typeface="Corbel"/>
              </a:defRPr>
            </a:lvl6pPr>
            <a:lvl7pPr marL="2743200" marR="0" lvl="6" indent="0" algn="l" rtl="0">
              <a:spcBef>
                <a:spcPts val="0"/>
              </a:spcBef>
              <a:buNone/>
              <a:defRPr sz="1800" b="0" i="0" u="none" strike="noStrike" cap="none">
                <a:solidFill>
                  <a:schemeClr val="dk1"/>
                </a:solidFill>
                <a:latin typeface="Corbel"/>
                <a:ea typeface="Corbel"/>
                <a:cs typeface="Corbel"/>
                <a:sym typeface="Corbel"/>
              </a:defRPr>
            </a:lvl7pPr>
            <a:lvl8pPr marL="3200400" marR="0" lvl="7" indent="0" algn="l" rtl="0">
              <a:spcBef>
                <a:spcPts val="0"/>
              </a:spcBef>
              <a:buNone/>
              <a:defRPr sz="1800" b="0" i="0" u="none" strike="noStrike" cap="none">
                <a:solidFill>
                  <a:schemeClr val="dk1"/>
                </a:solidFill>
                <a:latin typeface="Corbel"/>
                <a:ea typeface="Corbel"/>
                <a:cs typeface="Corbel"/>
                <a:sym typeface="Corbel"/>
              </a:defRPr>
            </a:lvl8pPr>
            <a:lvl9pPr marL="3657600" marR="0" lvl="8" indent="0" algn="l" rtl="0">
              <a:spcBef>
                <a:spcPts val="0"/>
              </a:spcBef>
              <a:buNone/>
              <a:defRPr sz="1800" b="0" i="0" u="none" strike="noStrike" cap="none">
                <a:solidFill>
                  <a:schemeClr val="dk1"/>
                </a:solidFill>
                <a:latin typeface="Corbel"/>
                <a:ea typeface="Corbel"/>
                <a:cs typeface="Corbel"/>
                <a:sym typeface="Corbel"/>
              </a:defRPr>
            </a:lvl9pPr>
          </a:lstStyle>
          <a:p>
            <a:endParaRPr/>
          </a:p>
        </p:txBody>
      </p:sp>
      <p:sp>
        <p:nvSpPr>
          <p:cNvPr id="52" name="Shape 52"/>
          <p:cNvSpPr txBox="1">
            <a:spLocks noGrp="1"/>
          </p:cNvSpPr>
          <p:nvPr>
            <p:ph type="sldNum" idx="12"/>
          </p:nvPr>
        </p:nvSpPr>
        <p:spPr>
          <a:xfrm>
            <a:off x="10634135" y="6356350"/>
            <a:ext cx="1530926"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i="0" u="none" strike="noStrike" cap="none">
                <a:solidFill>
                  <a:schemeClr val="accent1"/>
                </a:solidFill>
                <a:latin typeface="Corbel"/>
                <a:ea typeface="Corbel"/>
                <a:cs typeface="Corbel"/>
                <a:sym typeface="Corbel"/>
              </a:rPr>
              <a:t>‹#›</a:t>
            </a:fld>
            <a:endParaRPr lang="en-US" sz="1200" b="1" i="0" u="none" strike="noStrike" cap="none">
              <a:solidFill>
                <a:schemeClr val="accent1"/>
              </a:solidFill>
              <a:latin typeface="Corbel"/>
              <a:ea typeface="Corbel"/>
              <a:cs typeface="Corbel"/>
              <a:sym typeface="Corbe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252918" y="1123837"/>
            <a:ext cx="2947481" cy="4601182"/>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FFFFFF"/>
              </a:buClr>
              <a:buFont typeface="Corbel"/>
              <a:buNone/>
              <a:defRPr sz="3600" b="0" i="0" u="none" strike="noStrike" cap="none">
                <a:solidFill>
                  <a:srgbClr val="FFFFFF"/>
                </a:solidFill>
                <a:latin typeface="Corbel"/>
                <a:ea typeface="Corbel"/>
                <a:cs typeface="Corbel"/>
                <a:sym typeface="Corbe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dt" idx="10"/>
          </p:nvPr>
        </p:nvSpPr>
        <p:spPr>
          <a:xfrm>
            <a:off x="262464"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7F7F7F"/>
                </a:solidFill>
                <a:latin typeface="Corbel"/>
                <a:ea typeface="Corbel"/>
                <a:cs typeface="Corbel"/>
                <a:sym typeface="Corbel"/>
              </a:defRPr>
            </a:lvl1pPr>
            <a:lvl2pPr marL="457200" marR="0" lvl="1" indent="0" algn="l" rtl="0">
              <a:spcBef>
                <a:spcPts val="0"/>
              </a:spcBef>
              <a:buNone/>
              <a:defRPr sz="1800" b="0" i="0" u="none" strike="noStrike" cap="none">
                <a:solidFill>
                  <a:schemeClr val="dk1"/>
                </a:solidFill>
                <a:latin typeface="Corbel"/>
                <a:ea typeface="Corbel"/>
                <a:cs typeface="Corbel"/>
                <a:sym typeface="Corbel"/>
              </a:defRPr>
            </a:lvl2pPr>
            <a:lvl3pPr marL="914400" marR="0" lvl="2" indent="0" algn="l" rtl="0">
              <a:spcBef>
                <a:spcPts val="0"/>
              </a:spcBef>
              <a:buNone/>
              <a:defRPr sz="1800" b="0" i="0" u="none" strike="noStrike" cap="none">
                <a:solidFill>
                  <a:schemeClr val="dk1"/>
                </a:solidFill>
                <a:latin typeface="Corbel"/>
                <a:ea typeface="Corbel"/>
                <a:cs typeface="Corbel"/>
                <a:sym typeface="Corbel"/>
              </a:defRPr>
            </a:lvl3pPr>
            <a:lvl4pPr marL="1371600" marR="0" lvl="3" indent="0" algn="l" rtl="0">
              <a:spcBef>
                <a:spcPts val="0"/>
              </a:spcBef>
              <a:buNone/>
              <a:defRPr sz="1800" b="0" i="0" u="none" strike="noStrike" cap="none">
                <a:solidFill>
                  <a:schemeClr val="dk1"/>
                </a:solidFill>
                <a:latin typeface="Corbel"/>
                <a:ea typeface="Corbel"/>
                <a:cs typeface="Corbel"/>
                <a:sym typeface="Corbel"/>
              </a:defRPr>
            </a:lvl4pPr>
            <a:lvl5pPr marL="1828800" marR="0" lvl="4" indent="0" algn="l" rtl="0">
              <a:spcBef>
                <a:spcPts val="0"/>
              </a:spcBef>
              <a:buNone/>
              <a:defRPr sz="1800" b="0" i="0" u="none" strike="noStrike" cap="none">
                <a:solidFill>
                  <a:schemeClr val="dk1"/>
                </a:solidFill>
                <a:latin typeface="Corbel"/>
                <a:ea typeface="Corbel"/>
                <a:cs typeface="Corbel"/>
                <a:sym typeface="Corbel"/>
              </a:defRPr>
            </a:lvl5pPr>
            <a:lvl6pPr marL="2286000" marR="0" lvl="5" indent="0" algn="l" rtl="0">
              <a:spcBef>
                <a:spcPts val="0"/>
              </a:spcBef>
              <a:buNone/>
              <a:defRPr sz="1800" b="0" i="0" u="none" strike="noStrike" cap="none">
                <a:solidFill>
                  <a:schemeClr val="dk1"/>
                </a:solidFill>
                <a:latin typeface="Corbel"/>
                <a:ea typeface="Corbel"/>
                <a:cs typeface="Corbel"/>
                <a:sym typeface="Corbel"/>
              </a:defRPr>
            </a:lvl6pPr>
            <a:lvl7pPr marL="2743200" marR="0" lvl="6" indent="0" algn="l" rtl="0">
              <a:spcBef>
                <a:spcPts val="0"/>
              </a:spcBef>
              <a:buNone/>
              <a:defRPr sz="1800" b="0" i="0" u="none" strike="noStrike" cap="none">
                <a:solidFill>
                  <a:schemeClr val="dk1"/>
                </a:solidFill>
                <a:latin typeface="Corbel"/>
                <a:ea typeface="Corbel"/>
                <a:cs typeface="Corbel"/>
                <a:sym typeface="Corbel"/>
              </a:defRPr>
            </a:lvl7pPr>
            <a:lvl8pPr marL="3200400" marR="0" lvl="7" indent="0" algn="l" rtl="0">
              <a:spcBef>
                <a:spcPts val="0"/>
              </a:spcBef>
              <a:buNone/>
              <a:defRPr sz="1800" b="0" i="0" u="none" strike="noStrike" cap="none">
                <a:solidFill>
                  <a:schemeClr val="dk1"/>
                </a:solidFill>
                <a:latin typeface="Corbel"/>
                <a:ea typeface="Corbel"/>
                <a:cs typeface="Corbel"/>
                <a:sym typeface="Corbel"/>
              </a:defRPr>
            </a:lvl8pPr>
            <a:lvl9pPr marL="3657600" marR="0" lvl="8" indent="0" algn="l" rtl="0">
              <a:spcBef>
                <a:spcPts val="0"/>
              </a:spcBef>
              <a:buNone/>
              <a:defRPr sz="1800" b="0" i="0" u="none" strike="noStrike" cap="none">
                <a:solidFill>
                  <a:schemeClr val="dk1"/>
                </a:solidFill>
                <a:latin typeface="Corbel"/>
                <a:ea typeface="Corbel"/>
                <a:cs typeface="Corbel"/>
                <a:sym typeface="Corbel"/>
              </a:defRPr>
            </a:lvl9pPr>
          </a:lstStyle>
          <a:p>
            <a:endParaRPr/>
          </a:p>
        </p:txBody>
      </p:sp>
      <p:sp>
        <p:nvSpPr>
          <p:cNvPr id="56" name="Shape 56"/>
          <p:cNvSpPr txBox="1">
            <a:spLocks noGrp="1"/>
          </p:cNvSpPr>
          <p:nvPr>
            <p:ph type="ftr" idx="11"/>
          </p:nvPr>
        </p:nvSpPr>
        <p:spPr>
          <a:xfrm>
            <a:off x="3869267" y="6356350"/>
            <a:ext cx="5911517"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7F7F7F"/>
                </a:solidFill>
                <a:latin typeface="Corbel"/>
                <a:ea typeface="Corbel"/>
                <a:cs typeface="Corbel"/>
                <a:sym typeface="Corbel"/>
              </a:defRPr>
            </a:lvl1pPr>
            <a:lvl2pPr marL="457200" marR="0" lvl="1" indent="0" algn="l" rtl="0">
              <a:spcBef>
                <a:spcPts val="0"/>
              </a:spcBef>
              <a:buNone/>
              <a:defRPr sz="1800" b="0" i="0" u="none" strike="noStrike" cap="none">
                <a:solidFill>
                  <a:schemeClr val="dk1"/>
                </a:solidFill>
                <a:latin typeface="Corbel"/>
                <a:ea typeface="Corbel"/>
                <a:cs typeface="Corbel"/>
                <a:sym typeface="Corbel"/>
              </a:defRPr>
            </a:lvl2pPr>
            <a:lvl3pPr marL="914400" marR="0" lvl="2" indent="0" algn="l" rtl="0">
              <a:spcBef>
                <a:spcPts val="0"/>
              </a:spcBef>
              <a:buNone/>
              <a:defRPr sz="1800" b="0" i="0" u="none" strike="noStrike" cap="none">
                <a:solidFill>
                  <a:schemeClr val="dk1"/>
                </a:solidFill>
                <a:latin typeface="Corbel"/>
                <a:ea typeface="Corbel"/>
                <a:cs typeface="Corbel"/>
                <a:sym typeface="Corbel"/>
              </a:defRPr>
            </a:lvl3pPr>
            <a:lvl4pPr marL="1371600" marR="0" lvl="3" indent="0" algn="l" rtl="0">
              <a:spcBef>
                <a:spcPts val="0"/>
              </a:spcBef>
              <a:buNone/>
              <a:defRPr sz="1800" b="0" i="0" u="none" strike="noStrike" cap="none">
                <a:solidFill>
                  <a:schemeClr val="dk1"/>
                </a:solidFill>
                <a:latin typeface="Corbel"/>
                <a:ea typeface="Corbel"/>
                <a:cs typeface="Corbel"/>
                <a:sym typeface="Corbel"/>
              </a:defRPr>
            </a:lvl4pPr>
            <a:lvl5pPr marL="1828800" marR="0" lvl="4" indent="0" algn="l" rtl="0">
              <a:spcBef>
                <a:spcPts val="0"/>
              </a:spcBef>
              <a:buNone/>
              <a:defRPr sz="1800" b="0" i="0" u="none" strike="noStrike" cap="none">
                <a:solidFill>
                  <a:schemeClr val="dk1"/>
                </a:solidFill>
                <a:latin typeface="Corbel"/>
                <a:ea typeface="Corbel"/>
                <a:cs typeface="Corbel"/>
                <a:sym typeface="Corbel"/>
              </a:defRPr>
            </a:lvl5pPr>
            <a:lvl6pPr marL="2286000" marR="0" lvl="5" indent="0" algn="l" rtl="0">
              <a:spcBef>
                <a:spcPts val="0"/>
              </a:spcBef>
              <a:buNone/>
              <a:defRPr sz="1800" b="0" i="0" u="none" strike="noStrike" cap="none">
                <a:solidFill>
                  <a:schemeClr val="dk1"/>
                </a:solidFill>
                <a:latin typeface="Corbel"/>
                <a:ea typeface="Corbel"/>
                <a:cs typeface="Corbel"/>
                <a:sym typeface="Corbel"/>
              </a:defRPr>
            </a:lvl6pPr>
            <a:lvl7pPr marL="2743200" marR="0" lvl="6" indent="0" algn="l" rtl="0">
              <a:spcBef>
                <a:spcPts val="0"/>
              </a:spcBef>
              <a:buNone/>
              <a:defRPr sz="1800" b="0" i="0" u="none" strike="noStrike" cap="none">
                <a:solidFill>
                  <a:schemeClr val="dk1"/>
                </a:solidFill>
                <a:latin typeface="Corbel"/>
                <a:ea typeface="Corbel"/>
                <a:cs typeface="Corbel"/>
                <a:sym typeface="Corbel"/>
              </a:defRPr>
            </a:lvl7pPr>
            <a:lvl8pPr marL="3200400" marR="0" lvl="7" indent="0" algn="l" rtl="0">
              <a:spcBef>
                <a:spcPts val="0"/>
              </a:spcBef>
              <a:buNone/>
              <a:defRPr sz="1800" b="0" i="0" u="none" strike="noStrike" cap="none">
                <a:solidFill>
                  <a:schemeClr val="dk1"/>
                </a:solidFill>
                <a:latin typeface="Corbel"/>
                <a:ea typeface="Corbel"/>
                <a:cs typeface="Corbel"/>
                <a:sym typeface="Corbel"/>
              </a:defRPr>
            </a:lvl8pPr>
            <a:lvl9pPr marL="3657600" marR="0" lvl="8" indent="0" algn="l" rtl="0">
              <a:spcBef>
                <a:spcPts val="0"/>
              </a:spcBef>
              <a:buNone/>
              <a:defRPr sz="1800" b="0" i="0" u="none" strike="noStrike" cap="none">
                <a:solidFill>
                  <a:schemeClr val="dk1"/>
                </a:solidFill>
                <a:latin typeface="Corbel"/>
                <a:ea typeface="Corbel"/>
                <a:cs typeface="Corbel"/>
                <a:sym typeface="Corbel"/>
              </a:defRPr>
            </a:lvl9pPr>
          </a:lstStyle>
          <a:p>
            <a:endParaRPr/>
          </a:p>
        </p:txBody>
      </p:sp>
      <p:sp>
        <p:nvSpPr>
          <p:cNvPr id="57" name="Shape 57"/>
          <p:cNvSpPr txBox="1">
            <a:spLocks noGrp="1"/>
          </p:cNvSpPr>
          <p:nvPr>
            <p:ph type="sldNum" idx="12"/>
          </p:nvPr>
        </p:nvSpPr>
        <p:spPr>
          <a:xfrm>
            <a:off x="10634135" y="6356350"/>
            <a:ext cx="1530926"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i="0" u="none" strike="noStrike" cap="none">
                <a:solidFill>
                  <a:schemeClr val="accent1"/>
                </a:solidFill>
                <a:latin typeface="Corbel"/>
                <a:ea typeface="Corbel"/>
                <a:cs typeface="Corbel"/>
                <a:sym typeface="Corbel"/>
              </a:rPr>
              <a:t>‹#›</a:t>
            </a:fld>
            <a:endParaRPr lang="en-US" sz="1200" b="1" i="0" u="none" strike="noStrike" cap="none">
              <a:solidFill>
                <a:schemeClr val="accent1"/>
              </a:solidFill>
              <a:latin typeface="Corbel"/>
              <a:ea typeface="Corbel"/>
              <a:cs typeface="Corbel"/>
              <a:sym typeface="Corbe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256032" y="1143000"/>
            <a:ext cx="2834640" cy="2377439"/>
          </a:xfrm>
          <a:prstGeom prst="rect">
            <a:avLst/>
          </a:prstGeom>
          <a:noFill/>
          <a:ln>
            <a:noFill/>
          </a:ln>
        </p:spPr>
        <p:txBody>
          <a:bodyPr lIns="91425" tIns="91425" rIns="91425" bIns="91425" anchor="b" anchorCtr="0"/>
          <a:lstStyle>
            <a:lvl1pPr marL="0" marR="0" lvl="0" indent="0" algn="l" rtl="0">
              <a:lnSpc>
                <a:spcPct val="90000"/>
              </a:lnSpc>
              <a:spcBef>
                <a:spcPts val="0"/>
              </a:spcBef>
              <a:buClr>
                <a:srgbClr val="FFFFFF"/>
              </a:buClr>
              <a:buFont typeface="Corbel"/>
              <a:buNone/>
              <a:defRPr sz="3200" b="0" i="0" u="none" strike="noStrike" cap="none">
                <a:solidFill>
                  <a:srgbClr val="FFFFFF"/>
                </a:solidFill>
                <a:latin typeface="Corbel"/>
                <a:ea typeface="Corbel"/>
                <a:cs typeface="Corbel"/>
                <a:sym typeface="Corbe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867912" y="868679"/>
            <a:ext cx="7315200" cy="5120639"/>
          </a:xfrm>
          <a:prstGeom prst="rect">
            <a:avLst/>
          </a:prstGeom>
          <a:noFill/>
          <a:ln>
            <a:noFill/>
          </a:ln>
        </p:spPr>
        <p:txBody>
          <a:bodyPr lIns="91425" tIns="91425" rIns="91425" bIns="91425" anchor="ctr" anchorCtr="0"/>
          <a:lstStyle>
            <a:lvl1pPr marL="182880" marR="0" lvl="0" indent="-55879" algn="l" rtl="0">
              <a:lnSpc>
                <a:spcPct val="90000"/>
              </a:lnSpc>
              <a:spcBef>
                <a:spcPts val="1200"/>
              </a:spcBef>
              <a:buClr>
                <a:schemeClr val="accent1"/>
              </a:buClr>
              <a:buSzPct val="100000"/>
              <a:buFont typeface="Noto Sans Symbols"/>
              <a:buChar char="⚫"/>
              <a:defRPr sz="2000" b="0" i="0" u="none" strike="noStrike" cap="none">
                <a:solidFill>
                  <a:srgbClr val="595959"/>
                </a:solidFill>
                <a:latin typeface="Corbel"/>
                <a:ea typeface="Corbel"/>
                <a:cs typeface="Corbel"/>
                <a:sym typeface="Corbel"/>
              </a:defRPr>
            </a:lvl1pPr>
            <a:lvl2pPr marL="685800" marR="0" lvl="1" indent="-76200" algn="l" rtl="0">
              <a:lnSpc>
                <a:spcPct val="90000"/>
              </a:lnSpc>
              <a:spcBef>
                <a:spcPts val="250"/>
              </a:spcBef>
              <a:spcAft>
                <a:spcPts val="250"/>
              </a:spcAft>
              <a:buClr>
                <a:schemeClr val="accent1"/>
              </a:buClr>
              <a:buSzPct val="100000"/>
              <a:buFont typeface="Noto Sans Symbols"/>
              <a:buChar char="⚫"/>
              <a:defRPr sz="1800" b="0" i="0" u="none" strike="noStrike" cap="none">
                <a:solidFill>
                  <a:srgbClr val="595959"/>
                </a:solidFill>
                <a:latin typeface="Corbel"/>
                <a:ea typeface="Corbel"/>
                <a:cs typeface="Corbel"/>
                <a:sym typeface="Corbel"/>
              </a:defRPr>
            </a:lvl2pPr>
            <a:lvl3pPr marL="1143000" marR="0" lvl="2" indent="-88900" algn="l" rtl="0">
              <a:lnSpc>
                <a:spcPct val="90000"/>
              </a:lnSpc>
              <a:spcBef>
                <a:spcPts val="250"/>
              </a:spcBef>
              <a:spcAft>
                <a:spcPts val="250"/>
              </a:spcAft>
              <a:buClr>
                <a:schemeClr val="accent1"/>
              </a:buClr>
              <a:buSzPct val="100000"/>
              <a:buFont typeface="Noto Sans Symbols"/>
              <a:buChar char="⚫"/>
              <a:defRPr sz="1600" b="0" i="0" u="none" strike="noStrike" cap="none">
                <a:solidFill>
                  <a:srgbClr val="595959"/>
                </a:solidFill>
                <a:latin typeface="Corbel"/>
                <a:ea typeface="Corbel"/>
                <a:cs typeface="Corbel"/>
                <a:sym typeface="Corbel"/>
              </a:defRPr>
            </a:lvl3pPr>
            <a:lvl4pPr marL="1600200" marR="0" lvl="3"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4pPr>
            <a:lvl5pPr marL="2057400" marR="0" lvl="4"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5pPr>
            <a:lvl6pPr marL="2514600" marR="0" lvl="5"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6pPr>
            <a:lvl7pPr marL="2971800" marR="0" lvl="6"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7pPr>
            <a:lvl8pPr marL="3429000" marR="0" lvl="7"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8pPr>
            <a:lvl9pPr marL="3886200" marR="0" lvl="8"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61" name="Shape 61"/>
          <p:cNvSpPr txBox="1">
            <a:spLocks noGrp="1"/>
          </p:cNvSpPr>
          <p:nvPr>
            <p:ph type="body" idx="2"/>
          </p:nvPr>
        </p:nvSpPr>
        <p:spPr>
          <a:xfrm>
            <a:off x="256032" y="3494176"/>
            <a:ext cx="2834640" cy="2321989"/>
          </a:xfrm>
          <a:prstGeom prst="rect">
            <a:avLst/>
          </a:prstGeom>
          <a:noFill/>
          <a:ln>
            <a:noFill/>
          </a:ln>
        </p:spPr>
        <p:txBody>
          <a:bodyPr lIns="91425" tIns="91425" rIns="91425" bIns="91425" anchor="t" anchorCtr="0"/>
          <a:lstStyle>
            <a:lvl1pPr marL="0" marR="0" lvl="0" indent="0" algn="l" rtl="0">
              <a:lnSpc>
                <a:spcPct val="100000"/>
              </a:lnSpc>
              <a:spcBef>
                <a:spcPts val="1200"/>
              </a:spcBef>
              <a:buClr>
                <a:schemeClr val="accent1"/>
              </a:buClr>
              <a:buFont typeface="Noto Sans Symbols"/>
              <a:buNone/>
              <a:defRPr sz="1400" b="0" i="0" u="none" strike="noStrike" cap="none">
                <a:solidFill>
                  <a:srgbClr val="FFFFFF"/>
                </a:solidFill>
                <a:latin typeface="Corbel"/>
                <a:ea typeface="Corbel"/>
                <a:cs typeface="Corbel"/>
                <a:sym typeface="Corbel"/>
              </a:defRPr>
            </a:lvl1pPr>
            <a:lvl2pPr marL="457200" marR="0" lvl="1" indent="0" algn="l" rtl="0">
              <a:lnSpc>
                <a:spcPct val="90000"/>
              </a:lnSpc>
              <a:spcBef>
                <a:spcPts val="250"/>
              </a:spcBef>
              <a:spcAft>
                <a:spcPts val="250"/>
              </a:spcAft>
              <a:buClr>
                <a:schemeClr val="accent1"/>
              </a:buClr>
              <a:buFont typeface="Noto Sans Symbols"/>
              <a:buNone/>
              <a:defRPr sz="1200" b="0" i="0" u="none" strike="noStrike" cap="none">
                <a:solidFill>
                  <a:srgbClr val="595959"/>
                </a:solidFill>
                <a:latin typeface="Corbel"/>
                <a:ea typeface="Corbel"/>
                <a:cs typeface="Corbel"/>
                <a:sym typeface="Corbel"/>
              </a:defRPr>
            </a:lvl2pPr>
            <a:lvl3pPr marL="914400" marR="0" lvl="2" indent="0" algn="l" rtl="0">
              <a:lnSpc>
                <a:spcPct val="90000"/>
              </a:lnSpc>
              <a:spcBef>
                <a:spcPts val="250"/>
              </a:spcBef>
              <a:spcAft>
                <a:spcPts val="250"/>
              </a:spcAft>
              <a:buClr>
                <a:schemeClr val="accent1"/>
              </a:buClr>
              <a:buFont typeface="Noto Sans Symbols"/>
              <a:buNone/>
              <a:defRPr sz="1000" b="0" i="0" u="none" strike="noStrike" cap="none">
                <a:solidFill>
                  <a:srgbClr val="595959"/>
                </a:solidFill>
                <a:latin typeface="Corbel"/>
                <a:ea typeface="Corbel"/>
                <a:cs typeface="Corbel"/>
                <a:sym typeface="Corbel"/>
              </a:defRPr>
            </a:lvl3pPr>
            <a:lvl4pPr marL="1371600" marR="0" lvl="3" indent="0" algn="l" rtl="0">
              <a:lnSpc>
                <a:spcPct val="90000"/>
              </a:lnSpc>
              <a:spcBef>
                <a:spcPts val="250"/>
              </a:spcBef>
              <a:spcAft>
                <a:spcPts val="250"/>
              </a:spcAft>
              <a:buClr>
                <a:schemeClr val="accent1"/>
              </a:buClr>
              <a:buFont typeface="Noto Sans Symbols"/>
              <a:buNone/>
              <a:defRPr sz="900" b="0" i="0" u="none" strike="noStrike" cap="none">
                <a:solidFill>
                  <a:srgbClr val="595959"/>
                </a:solidFill>
                <a:latin typeface="Corbel"/>
                <a:ea typeface="Corbel"/>
                <a:cs typeface="Corbel"/>
                <a:sym typeface="Corbel"/>
              </a:defRPr>
            </a:lvl4pPr>
            <a:lvl5pPr marL="1828800" marR="0" lvl="4" indent="0" algn="l" rtl="0">
              <a:lnSpc>
                <a:spcPct val="90000"/>
              </a:lnSpc>
              <a:spcBef>
                <a:spcPts val="250"/>
              </a:spcBef>
              <a:spcAft>
                <a:spcPts val="250"/>
              </a:spcAft>
              <a:buClr>
                <a:schemeClr val="accent1"/>
              </a:buClr>
              <a:buFont typeface="Noto Sans Symbols"/>
              <a:buNone/>
              <a:defRPr sz="900" b="0" i="0" u="none" strike="noStrike" cap="none">
                <a:solidFill>
                  <a:srgbClr val="595959"/>
                </a:solidFill>
                <a:latin typeface="Corbel"/>
                <a:ea typeface="Corbel"/>
                <a:cs typeface="Corbel"/>
                <a:sym typeface="Corbel"/>
              </a:defRPr>
            </a:lvl5pPr>
            <a:lvl6pPr marL="2286000" marR="0" lvl="5" indent="0" algn="l" rtl="0">
              <a:lnSpc>
                <a:spcPct val="90000"/>
              </a:lnSpc>
              <a:spcBef>
                <a:spcPts val="250"/>
              </a:spcBef>
              <a:spcAft>
                <a:spcPts val="250"/>
              </a:spcAft>
              <a:buClr>
                <a:schemeClr val="accent1"/>
              </a:buClr>
              <a:buFont typeface="Noto Sans Symbols"/>
              <a:buNone/>
              <a:defRPr sz="900" b="0" i="0" u="none" strike="noStrike" cap="none">
                <a:solidFill>
                  <a:srgbClr val="595959"/>
                </a:solidFill>
                <a:latin typeface="Corbel"/>
                <a:ea typeface="Corbel"/>
                <a:cs typeface="Corbel"/>
                <a:sym typeface="Corbel"/>
              </a:defRPr>
            </a:lvl6pPr>
            <a:lvl7pPr marL="2743200" marR="0" lvl="6" indent="0" algn="l" rtl="0">
              <a:lnSpc>
                <a:spcPct val="90000"/>
              </a:lnSpc>
              <a:spcBef>
                <a:spcPts val="250"/>
              </a:spcBef>
              <a:spcAft>
                <a:spcPts val="250"/>
              </a:spcAft>
              <a:buClr>
                <a:schemeClr val="accent1"/>
              </a:buClr>
              <a:buFont typeface="Noto Sans Symbols"/>
              <a:buNone/>
              <a:defRPr sz="900" b="0" i="0" u="none" strike="noStrike" cap="none">
                <a:solidFill>
                  <a:srgbClr val="595959"/>
                </a:solidFill>
                <a:latin typeface="Corbel"/>
                <a:ea typeface="Corbel"/>
                <a:cs typeface="Corbel"/>
                <a:sym typeface="Corbel"/>
              </a:defRPr>
            </a:lvl7pPr>
            <a:lvl8pPr marL="3200400" marR="0" lvl="7" indent="0" algn="l" rtl="0">
              <a:lnSpc>
                <a:spcPct val="90000"/>
              </a:lnSpc>
              <a:spcBef>
                <a:spcPts val="250"/>
              </a:spcBef>
              <a:spcAft>
                <a:spcPts val="250"/>
              </a:spcAft>
              <a:buClr>
                <a:schemeClr val="accent1"/>
              </a:buClr>
              <a:buFont typeface="Noto Sans Symbols"/>
              <a:buNone/>
              <a:defRPr sz="900" b="0" i="0" u="none" strike="noStrike" cap="none">
                <a:solidFill>
                  <a:srgbClr val="595959"/>
                </a:solidFill>
                <a:latin typeface="Corbel"/>
                <a:ea typeface="Corbel"/>
                <a:cs typeface="Corbel"/>
                <a:sym typeface="Corbel"/>
              </a:defRPr>
            </a:lvl8pPr>
            <a:lvl9pPr marL="3657600" marR="0" lvl="8" indent="0" algn="l" rtl="0">
              <a:lnSpc>
                <a:spcPct val="90000"/>
              </a:lnSpc>
              <a:spcBef>
                <a:spcPts val="250"/>
              </a:spcBef>
              <a:spcAft>
                <a:spcPts val="250"/>
              </a:spcAft>
              <a:buClr>
                <a:schemeClr val="accent1"/>
              </a:buClr>
              <a:buFont typeface="Noto Sans Symbols"/>
              <a:buNone/>
              <a:defRPr sz="900" b="0" i="0" u="none" strike="noStrike" cap="none">
                <a:solidFill>
                  <a:srgbClr val="595959"/>
                </a:solidFill>
                <a:latin typeface="Corbel"/>
                <a:ea typeface="Corbel"/>
                <a:cs typeface="Corbel"/>
                <a:sym typeface="Corbel"/>
              </a:defRPr>
            </a:lvl9pPr>
          </a:lstStyle>
          <a:p>
            <a:endParaRPr/>
          </a:p>
        </p:txBody>
      </p:sp>
      <p:sp>
        <p:nvSpPr>
          <p:cNvPr id="62" name="Shape 62"/>
          <p:cNvSpPr txBox="1">
            <a:spLocks noGrp="1"/>
          </p:cNvSpPr>
          <p:nvPr>
            <p:ph type="dt" idx="10"/>
          </p:nvPr>
        </p:nvSpPr>
        <p:spPr>
          <a:xfrm>
            <a:off x="262464"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7F7F7F"/>
                </a:solidFill>
                <a:latin typeface="Corbel"/>
                <a:ea typeface="Corbel"/>
                <a:cs typeface="Corbel"/>
                <a:sym typeface="Corbel"/>
              </a:defRPr>
            </a:lvl1pPr>
            <a:lvl2pPr marL="457200" marR="0" lvl="1" indent="0" algn="l" rtl="0">
              <a:spcBef>
                <a:spcPts val="0"/>
              </a:spcBef>
              <a:buNone/>
              <a:defRPr sz="1800" b="0" i="0" u="none" strike="noStrike" cap="none">
                <a:solidFill>
                  <a:schemeClr val="dk1"/>
                </a:solidFill>
                <a:latin typeface="Corbel"/>
                <a:ea typeface="Corbel"/>
                <a:cs typeface="Corbel"/>
                <a:sym typeface="Corbel"/>
              </a:defRPr>
            </a:lvl2pPr>
            <a:lvl3pPr marL="914400" marR="0" lvl="2" indent="0" algn="l" rtl="0">
              <a:spcBef>
                <a:spcPts val="0"/>
              </a:spcBef>
              <a:buNone/>
              <a:defRPr sz="1800" b="0" i="0" u="none" strike="noStrike" cap="none">
                <a:solidFill>
                  <a:schemeClr val="dk1"/>
                </a:solidFill>
                <a:latin typeface="Corbel"/>
                <a:ea typeface="Corbel"/>
                <a:cs typeface="Corbel"/>
                <a:sym typeface="Corbel"/>
              </a:defRPr>
            </a:lvl3pPr>
            <a:lvl4pPr marL="1371600" marR="0" lvl="3" indent="0" algn="l" rtl="0">
              <a:spcBef>
                <a:spcPts val="0"/>
              </a:spcBef>
              <a:buNone/>
              <a:defRPr sz="1800" b="0" i="0" u="none" strike="noStrike" cap="none">
                <a:solidFill>
                  <a:schemeClr val="dk1"/>
                </a:solidFill>
                <a:latin typeface="Corbel"/>
                <a:ea typeface="Corbel"/>
                <a:cs typeface="Corbel"/>
                <a:sym typeface="Corbel"/>
              </a:defRPr>
            </a:lvl4pPr>
            <a:lvl5pPr marL="1828800" marR="0" lvl="4" indent="0" algn="l" rtl="0">
              <a:spcBef>
                <a:spcPts val="0"/>
              </a:spcBef>
              <a:buNone/>
              <a:defRPr sz="1800" b="0" i="0" u="none" strike="noStrike" cap="none">
                <a:solidFill>
                  <a:schemeClr val="dk1"/>
                </a:solidFill>
                <a:latin typeface="Corbel"/>
                <a:ea typeface="Corbel"/>
                <a:cs typeface="Corbel"/>
                <a:sym typeface="Corbel"/>
              </a:defRPr>
            </a:lvl5pPr>
            <a:lvl6pPr marL="2286000" marR="0" lvl="5" indent="0" algn="l" rtl="0">
              <a:spcBef>
                <a:spcPts val="0"/>
              </a:spcBef>
              <a:buNone/>
              <a:defRPr sz="1800" b="0" i="0" u="none" strike="noStrike" cap="none">
                <a:solidFill>
                  <a:schemeClr val="dk1"/>
                </a:solidFill>
                <a:latin typeface="Corbel"/>
                <a:ea typeface="Corbel"/>
                <a:cs typeface="Corbel"/>
                <a:sym typeface="Corbel"/>
              </a:defRPr>
            </a:lvl6pPr>
            <a:lvl7pPr marL="2743200" marR="0" lvl="6" indent="0" algn="l" rtl="0">
              <a:spcBef>
                <a:spcPts val="0"/>
              </a:spcBef>
              <a:buNone/>
              <a:defRPr sz="1800" b="0" i="0" u="none" strike="noStrike" cap="none">
                <a:solidFill>
                  <a:schemeClr val="dk1"/>
                </a:solidFill>
                <a:latin typeface="Corbel"/>
                <a:ea typeface="Corbel"/>
                <a:cs typeface="Corbel"/>
                <a:sym typeface="Corbel"/>
              </a:defRPr>
            </a:lvl7pPr>
            <a:lvl8pPr marL="3200400" marR="0" lvl="7" indent="0" algn="l" rtl="0">
              <a:spcBef>
                <a:spcPts val="0"/>
              </a:spcBef>
              <a:buNone/>
              <a:defRPr sz="1800" b="0" i="0" u="none" strike="noStrike" cap="none">
                <a:solidFill>
                  <a:schemeClr val="dk1"/>
                </a:solidFill>
                <a:latin typeface="Corbel"/>
                <a:ea typeface="Corbel"/>
                <a:cs typeface="Corbel"/>
                <a:sym typeface="Corbel"/>
              </a:defRPr>
            </a:lvl8pPr>
            <a:lvl9pPr marL="3657600" marR="0" lvl="8" indent="0" algn="l" rtl="0">
              <a:spcBef>
                <a:spcPts val="0"/>
              </a:spcBef>
              <a:buNone/>
              <a:defRPr sz="1800" b="0" i="0" u="none" strike="noStrike" cap="none">
                <a:solidFill>
                  <a:schemeClr val="dk1"/>
                </a:solidFill>
                <a:latin typeface="Corbel"/>
                <a:ea typeface="Corbel"/>
                <a:cs typeface="Corbel"/>
                <a:sym typeface="Corbel"/>
              </a:defRPr>
            </a:lvl9pPr>
          </a:lstStyle>
          <a:p>
            <a:endParaRPr/>
          </a:p>
        </p:txBody>
      </p:sp>
      <p:sp>
        <p:nvSpPr>
          <p:cNvPr id="63" name="Shape 63"/>
          <p:cNvSpPr txBox="1">
            <a:spLocks noGrp="1"/>
          </p:cNvSpPr>
          <p:nvPr>
            <p:ph type="ftr" idx="11"/>
          </p:nvPr>
        </p:nvSpPr>
        <p:spPr>
          <a:xfrm>
            <a:off x="3869267" y="6356350"/>
            <a:ext cx="5911517"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7F7F7F"/>
                </a:solidFill>
                <a:latin typeface="Corbel"/>
                <a:ea typeface="Corbel"/>
                <a:cs typeface="Corbel"/>
                <a:sym typeface="Corbel"/>
              </a:defRPr>
            </a:lvl1pPr>
            <a:lvl2pPr marL="457200" marR="0" lvl="1" indent="0" algn="l" rtl="0">
              <a:spcBef>
                <a:spcPts val="0"/>
              </a:spcBef>
              <a:buNone/>
              <a:defRPr sz="1800" b="0" i="0" u="none" strike="noStrike" cap="none">
                <a:solidFill>
                  <a:schemeClr val="dk1"/>
                </a:solidFill>
                <a:latin typeface="Corbel"/>
                <a:ea typeface="Corbel"/>
                <a:cs typeface="Corbel"/>
                <a:sym typeface="Corbel"/>
              </a:defRPr>
            </a:lvl2pPr>
            <a:lvl3pPr marL="914400" marR="0" lvl="2" indent="0" algn="l" rtl="0">
              <a:spcBef>
                <a:spcPts val="0"/>
              </a:spcBef>
              <a:buNone/>
              <a:defRPr sz="1800" b="0" i="0" u="none" strike="noStrike" cap="none">
                <a:solidFill>
                  <a:schemeClr val="dk1"/>
                </a:solidFill>
                <a:latin typeface="Corbel"/>
                <a:ea typeface="Corbel"/>
                <a:cs typeface="Corbel"/>
                <a:sym typeface="Corbel"/>
              </a:defRPr>
            </a:lvl3pPr>
            <a:lvl4pPr marL="1371600" marR="0" lvl="3" indent="0" algn="l" rtl="0">
              <a:spcBef>
                <a:spcPts val="0"/>
              </a:spcBef>
              <a:buNone/>
              <a:defRPr sz="1800" b="0" i="0" u="none" strike="noStrike" cap="none">
                <a:solidFill>
                  <a:schemeClr val="dk1"/>
                </a:solidFill>
                <a:latin typeface="Corbel"/>
                <a:ea typeface="Corbel"/>
                <a:cs typeface="Corbel"/>
                <a:sym typeface="Corbel"/>
              </a:defRPr>
            </a:lvl4pPr>
            <a:lvl5pPr marL="1828800" marR="0" lvl="4" indent="0" algn="l" rtl="0">
              <a:spcBef>
                <a:spcPts val="0"/>
              </a:spcBef>
              <a:buNone/>
              <a:defRPr sz="1800" b="0" i="0" u="none" strike="noStrike" cap="none">
                <a:solidFill>
                  <a:schemeClr val="dk1"/>
                </a:solidFill>
                <a:latin typeface="Corbel"/>
                <a:ea typeface="Corbel"/>
                <a:cs typeface="Corbel"/>
                <a:sym typeface="Corbel"/>
              </a:defRPr>
            </a:lvl5pPr>
            <a:lvl6pPr marL="2286000" marR="0" lvl="5" indent="0" algn="l" rtl="0">
              <a:spcBef>
                <a:spcPts val="0"/>
              </a:spcBef>
              <a:buNone/>
              <a:defRPr sz="1800" b="0" i="0" u="none" strike="noStrike" cap="none">
                <a:solidFill>
                  <a:schemeClr val="dk1"/>
                </a:solidFill>
                <a:latin typeface="Corbel"/>
                <a:ea typeface="Corbel"/>
                <a:cs typeface="Corbel"/>
                <a:sym typeface="Corbel"/>
              </a:defRPr>
            </a:lvl6pPr>
            <a:lvl7pPr marL="2743200" marR="0" lvl="6" indent="0" algn="l" rtl="0">
              <a:spcBef>
                <a:spcPts val="0"/>
              </a:spcBef>
              <a:buNone/>
              <a:defRPr sz="1800" b="0" i="0" u="none" strike="noStrike" cap="none">
                <a:solidFill>
                  <a:schemeClr val="dk1"/>
                </a:solidFill>
                <a:latin typeface="Corbel"/>
                <a:ea typeface="Corbel"/>
                <a:cs typeface="Corbel"/>
                <a:sym typeface="Corbel"/>
              </a:defRPr>
            </a:lvl7pPr>
            <a:lvl8pPr marL="3200400" marR="0" lvl="7" indent="0" algn="l" rtl="0">
              <a:spcBef>
                <a:spcPts val="0"/>
              </a:spcBef>
              <a:buNone/>
              <a:defRPr sz="1800" b="0" i="0" u="none" strike="noStrike" cap="none">
                <a:solidFill>
                  <a:schemeClr val="dk1"/>
                </a:solidFill>
                <a:latin typeface="Corbel"/>
                <a:ea typeface="Corbel"/>
                <a:cs typeface="Corbel"/>
                <a:sym typeface="Corbel"/>
              </a:defRPr>
            </a:lvl8pPr>
            <a:lvl9pPr marL="3657600" marR="0" lvl="8" indent="0" algn="l" rtl="0">
              <a:spcBef>
                <a:spcPts val="0"/>
              </a:spcBef>
              <a:buNone/>
              <a:defRPr sz="1800" b="0" i="0" u="none" strike="noStrike" cap="none">
                <a:solidFill>
                  <a:schemeClr val="dk1"/>
                </a:solidFill>
                <a:latin typeface="Corbel"/>
                <a:ea typeface="Corbel"/>
                <a:cs typeface="Corbel"/>
                <a:sym typeface="Corbel"/>
              </a:defRPr>
            </a:lvl9pPr>
          </a:lstStyle>
          <a:p>
            <a:endParaRPr/>
          </a:p>
        </p:txBody>
      </p:sp>
      <p:sp>
        <p:nvSpPr>
          <p:cNvPr id="64" name="Shape 64"/>
          <p:cNvSpPr txBox="1">
            <a:spLocks noGrp="1"/>
          </p:cNvSpPr>
          <p:nvPr>
            <p:ph type="sldNum" idx="12"/>
          </p:nvPr>
        </p:nvSpPr>
        <p:spPr>
          <a:xfrm>
            <a:off x="10634135" y="6356350"/>
            <a:ext cx="1530926"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i="0" u="none" strike="noStrike" cap="none">
                <a:solidFill>
                  <a:schemeClr val="accent1"/>
                </a:solidFill>
                <a:latin typeface="Corbel"/>
                <a:ea typeface="Corbel"/>
                <a:cs typeface="Corbel"/>
                <a:sym typeface="Corbel"/>
              </a:rPr>
              <a:t>‹#›</a:t>
            </a:fld>
            <a:endParaRPr lang="en-US" sz="1200" b="1" i="0" u="none" strike="noStrike" cap="none">
              <a:solidFill>
                <a:schemeClr val="accent1"/>
              </a:solidFill>
              <a:latin typeface="Corbel"/>
              <a:ea typeface="Corbel"/>
              <a:cs typeface="Corbel"/>
              <a:sym typeface="Corbe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256032" y="1143000"/>
            <a:ext cx="2834640" cy="2377439"/>
          </a:xfrm>
          <a:prstGeom prst="rect">
            <a:avLst/>
          </a:prstGeom>
          <a:noFill/>
          <a:ln>
            <a:noFill/>
          </a:ln>
        </p:spPr>
        <p:txBody>
          <a:bodyPr lIns="91425" tIns="91425" rIns="91425" bIns="91425" anchor="b" anchorCtr="0"/>
          <a:lstStyle>
            <a:lvl1pPr marL="0" marR="0" lvl="0" indent="0" algn="l" rtl="0">
              <a:lnSpc>
                <a:spcPct val="90000"/>
              </a:lnSpc>
              <a:spcBef>
                <a:spcPts val="0"/>
              </a:spcBef>
              <a:buClr>
                <a:srgbClr val="FFFFFF"/>
              </a:buClr>
              <a:buFont typeface="Corbel"/>
              <a:buNone/>
              <a:defRPr sz="3200" b="0" i="0" u="none" strike="noStrike" cap="none">
                <a:solidFill>
                  <a:srgbClr val="FFFFFF"/>
                </a:solidFill>
                <a:latin typeface="Corbel"/>
                <a:ea typeface="Corbel"/>
                <a:cs typeface="Corbel"/>
                <a:sym typeface="Corbe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3570644" y="767418"/>
            <a:ext cx="8115230" cy="5330951"/>
          </a:xfrm>
          <a:prstGeom prst="rect">
            <a:avLst/>
          </a:prstGeom>
          <a:solidFill>
            <a:srgbClr val="BFBFBF"/>
          </a:solidFill>
          <a:ln>
            <a:noFill/>
          </a:ln>
        </p:spPr>
        <p:txBody>
          <a:bodyPr lIns="91425" tIns="91425" rIns="91425" bIns="91425" anchor="t" anchorCtr="0"/>
          <a:lstStyle>
            <a:lvl1pPr marL="0" marR="0" lvl="0" indent="0" algn="l" rtl="0">
              <a:lnSpc>
                <a:spcPct val="90000"/>
              </a:lnSpc>
              <a:spcBef>
                <a:spcPts val="1200"/>
              </a:spcBef>
              <a:buClr>
                <a:schemeClr val="accent1"/>
              </a:buClr>
              <a:buFont typeface="Noto Sans Symbols"/>
              <a:buNone/>
              <a:defRPr sz="3200" b="0" i="0" u="none" strike="noStrike" cap="none">
                <a:solidFill>
                  <a:srgbClr val="595959"/>
                </a:solidFill>
                <a:latin typeface="Corbel"/>
                <a:ea typeface="Corbel"/>
                <a:cs typeface="Corbel"/>
                <a:sym typeface="Corbel"/>
              </a:defRPr>
            </a:lvl1pPr>
            <a:lvl2pPr marL="457200" marR="0" lvl="1" indent="0" algn="l" rtl="0">
              <a:lnSpc>
                <a:spcPct val="90000"/>
              </a:lnSpc>
              <a:spcBef>
                <a:spcPts val="250"/>
              </a:spcBef>
              <a:spcAft>
                <a:spcPts val="250"/>
              </a:spcAft>
              <a:buClr>
                <a:schemeClr val="accent1"/>
              </a:buClr>
              <a:buFont typeface="Noto Sans Symbols"/>
              <a:buNone/>
              <a:defRPr sz="2800" b="0" i="0" u="none" strike="noStrike" cap="none">
                <a:solidFill>
                  <a:srgbClr val="595959"/>
                </a:solidFill>
                <a:latin typeface="Corbel"/>
                <a:ea typeface="Corbel"/>
                <a:cs typeface="Corbel"/>
                <a:sym typeface="Corbel"/>
              </a:defRPr>
            </a:lvl2pPr>
            <a:lvl3pPr marL="914400" marR="0" lvl="2" indent="0" algn="l" rtl="0">
              <a:lnSpc>
                <a:spcPct val="90000"/>
              </a:lnSpc>
              <a:spcBef>
                <a:spcPts val="250"/>
              </a:spcBef>
              <a:spcAft>
                <a:spcPts val="250"/>
              </a:spcAft>
              <a:buClr>
                <a:schemeClr val="accent1"/>
              </a:buClr>
              <a:buFont typeface="Noto Sans Symbols"/>
              <a:buNone/>
              <a:defRPr sz="2400" b="0" i="0" u="none" strike="noStrike" cap="none">
                <a:solidFill>
                  <a:srgbClr val="595959"/>
                </a:solidFill>
                <a:latin typeface="Corbel"/>
                <a:ea typeface="Corbel"/>
                <a:cs typeface="Corbel"/>
                <a:sym typeface="Corbel"/>
              </a:defRPr>
            </a:lvl3pPr>
            <a:lvl4pPr marL="1371600" marR="0" lvl="3" indent="0" algn="l" rtl="0">
              <a:lnSpc>
                <a:spcPct val="90000"/>
              </a:lnSpc>
              <a:spcBef>
                <a:spcPts val="250"/>
              </a:spcBef>
              <a:spcAft>
                <a:spcPts val="250"/>
              </a:spcAft>
              <a:buClr>
                <a:schemeClr val="accent1"/>
              </a:buClr>
              <a:buFont typeface="Noto Sans Symbols"/>
              <a:buNone/>
              <a:defRPr sz="2000" b="0" i="0" u="none" strike="noStrike" cap="none">
                <a:solidFill>
                  <a:srgbClr val="595959"/>
                </a:solidFill>
                <a:latin typeface="Corbel"/>
                <a:ea typeface="Corbel"/>
                <a:cs typeface="Corbel"/>
                <a:sym typeface="Corbel"/>
              </a:defRPr>
            </a:lvl4pPr>
            <a:lvl5pPr marL="1828800" marR="0" lvl="4" indent="0" algn="l" rtl="0">
              <a:lnSpc>
                <a:spcPct val="90000"/>
              </a:lnSpc>
              <a:spcBef>
                <a:spcPts val="250"/>
              </a:spcBef>
              <a:spcAft>
                <a:spcPts val="250"/>
              </a:spcAft>
              <a:buClr>
                <a:schemeClr val="accent1"/>
              </a:buClr>
              <a:buFont typeface="Noto Sans Symbols"/>
              <a:buNone/>
              <a:defRPr sz="2000" b="0" i="0" u="none" strike="noStrike" cap="none">
                <a:solidFill>
                  <a:srgbClr val="595959"/>
                </a:solidFill>
                <a:latin typeface="Corbel"/>
                <a:ea typeface="Corbel"/>
                <a:cs typeface="Corbel"/>
                <a:sym typeface="Corbel"/>
              </a:defRPr>
            </a:lvl5pPr>
            <a:lvl6pPr marL="2286000" marR="0" lvl="5" indent="0" algn="l" rtl="0">
              <a:lnSpc>
                <a:spcPct val="90000"/>
              </a:lnSpc>
              <a:spcBef>
                <a:spcPts val="250"/>
              </a:spcBef>
              <a:spcAft>
                <a:spcPts val="250"/>
              </a:spcAft>
              <a:buClr>
                <a:schemeClr val="accent1"/>
              </a:buClr>
              <a:buFont typeface="Noto Sans Symbols"/>
              <a:buNone/>
              <a:defRPr sz="2000" b="0" i="0" u="none" strike="noStrike" cap="none">
                <a:solidFill>
                  <a:srgbClr val="595959"/>
                </a:solidFill>
                <a:latin typeface="Corbel"/>
                <a:ea typeface="Corbel"/>
                <a:cs typeface="Corbel"/>
                <a:sym typeface="Corbel"/>
              </a:defRPr>
            </a:lvl6pPr>
            <a:lvl7pPr marL="2743200" marR="0" lvl="6" indent="0" algn="l" rtl="0">
              <a:lnSpc>
                <a:spcPct val="90000"/>
              </a:lnSpc>
              <a:spcBef>
                <a:spcPts val="250"/>
              </a:spcBef>
              <a:spcAft>
                <a:spcPts val="250"/>
              </a:spcAft>
              <a:buClr>
                <a:schemeClr val="accent1"/>
              </a:buClr>
              <a:buFont typeface="Noto Sans Symbols"/>
              <a:buNone/>
              <a:defRPr sz="2000" b="0" i="0" u="none" strike="noStrike" cap="none">
                <a:solidFill>
                  <a:srgbClr val="595959"/>
                </a:solidFill>
                <a:latin typeface="Corbel"/>
                <a:ea typeface="Corbel"/>
                <a:cs typeface="Corbel"/>
                <a:sym typeface="Corbel"/>
              </a:defRPr>
            </a:lvl7pPr>
            <a:lvl8pPr marL="3200400" marR="0" lvl="7" indent="0" algn="l" rtl="0">
              <a:lnSpc>
                <a:spcPct val="90000"/>
              </a:lnSpc>
              <a:spcBef>
                <a:spcPts val="250"/>
              </a:spcBef>
              <a:spcAft>
                <a:spcPts val="250"/>
              </a:spcAft>
              <a:buClr>
                <a:schemeClr val="accent1"/>
              </a:buClr>
              <a:buFont typeface="Noto Sans Symbols"/>
              <a:buNone/>
              <a:defRPr sz="2000" b="0" i="0" u="none" strike="noStrike" cap="none">
                <a:solidFill>
                  <a:srgbClr val="595959"/>
                </a:solidFill>
                <a:latin typeface="Corbel"/>
                <a:ea typeface="Corbel"/>
                <a:cs typeface="Corbel"/>
                <a:sym typeface="Corbel"/>
              </a:defRPr>
            </a:lvl8pPr>
            <a:lvl9pPr marL="3657600" marR="0" lvl="8" indent="0" algn="l" rtl="0">
              <a:lnSpc>
                <a:spcPct val="90000"/>
              </a:lnSpc>
              <a:spcBef>
                <a:spcPts val="250"/>
              </a:spcBef>
              <a:spcAft>
                <a:spcPts val="250"/>
              </a:spcAft>
              <a:buClr>
                <a:schemeClr val="accent1"/>
              </a:buClr>
              <a:buFont typeface="Noto Sans Symbols"/>
              <a:buNone/>
              <a:defRPr sz="2000" b="0" i="0" u="none" strike="noStrike" cap="none">
                <a:solidFill>
                  <a:srgbClr val="595959"/>
                </a:solidFill>
                <a:latin typeface="Corbel"/>
                <a:ea typeface="Corbel"/>
                <a:cs typeface="Corbel"/>
                <a:sym typeface="Corbel"/>
              </a:defRPr>
            </a:lvl9pPr>
          </a:lstStyle>
          <a:p>
            <a:endParaRPr/>
          </a:p>
        </p:txBody>
      </p:sp>
      <p:sp>
        <p:nvSpPr>
          <p:cNvPr id="68" name="Shape 68"/>
          <p:cNvSpPr txBox="1">
            <a:spLocks noGrp="1"/>
          </p:cNvSpPr>
          <p:nvPr>
            <p:ph type="body" idx="1"/>
          </p:nvPr>
        </p:nvSpPr>
        <p:spPr>
          <a:xfrm>
            <a:off x="256032" y="3493007"/>
            <a:ext cx="2834640" cy="2322575"/>
          </a:xfrm>
          <a:prstGeom prst="rect">
            <a:avLst/>
          </a:prstGeom>
          <a:noFill/>
          <a:ln>
            <a:noFill/>
          </a:ln>
        </p:spPr>
        <p:txBody>
          <a:bodyPr lIns="91425" tIns="91425" rIns="91425" bIns="91425" anchor="t" anchorCtr="0"/>
          <a:lstStyle>
            <a:lvl1pPr marL="0" marR="0" lvl="0" indent="0" algn="l" rtl="0">
              <a:lnSpc>
                <a:spcPct val="100000"/>
              </a:lnSpc>
              <a:spcBef>
                <a:spcPts val="1200"/>
              </a:spcBef>
              <a:buClr>
                <a:schemeClr val="accent1"/>
              </a:buClr>
              <a:buFont typeface="Noto Sans Symbols"/>
              <a:buNone/>
              <a:defRPr sz="1400" b="0" i="0" u="none" strike="noStrike" cap="none">
                <a:solidFill>
                  <a:srgbClr val="FFFFFF"/>
                </a:solidFill>
                <a:latin typeface="Corbel"/>
                <a:ea typeface="Corbel"/>
                <a:cs typeface="Corbel"/>
                <a:sym typeface="Corbel"/>
              </a:defRPr>
            </a:lvl1pPr>
            <a:lvl2pPr marL="457200" marR="0" lvl="1" indent="0" algn="l" rtl="0">
              <a:lnSpc>
                <a:spcPct val="90000"/>
              </a:lnSpc>
              <a:spcBef>
                <a:spcPts val="250"/>
              </a:spcBef>
              <a:spcAft>
                <a:spcPts val="250"/>
              </a:spcAft>
              <a:buClr>
                <a:schemeClr val="accent1"/>
              </a:buClr>
              <a:buFont typeface="Noto Sans Symbols"/>
              <a:buNone/>
              <a:defRPr sz="1200" b="0" i="0" u="none" strike="noStrike" cap="none">
                <a:solidFill>
                  <a:srgbClr val="595959"/>
                </a:solidFill>
                <a:latin typeface="Corbel"/>
                <a:ea typeface="Corbel"/>
                <a:cs typeface="Corbel"/>
                <a:sym typeface="Corbel"/>
              </a:defRPr>
            </a:lvl2pPr>
            <a:lvl3pPr marL="914400" marR="0" lvl="2" indent="0" algn="l" rtl="0">
              <a:lnSpc>
                <a:spcPct val="90000"/>
              </a:lnSpc>
              <a:spcBef>
                <a:spcPts val="250"/>
              </a:spcBef>
              <a:spcAft>
                <a:spcPts val="250"/>
              </a:spcAft>
              <a:buClr>
                <a:schemeClr val="accent1"/>
              </a:buClr>
              <a:buFont typeface="Noto Sans Symbols"/>
              <a:buNone/>
              <a:defRPr sz="1000" b="0" i="0" u="none" strike="noStrike" cap="none">
                <a:solidFill>
                  <a:srgbClr val="595959"/>
                </a:solidFill>
                <a:latin typeface="Corbel"/>
                <a:ea typeface="Corbel"/>
                <a:cs typeface="Corbel"/>
                <a:sym typeface="Corbel"/>
              </a:defRPr>
            </a:lvl3pPr>
            <a:lvl4pPr marL="1371600" marR="0" lvl="3" indent="0" algn="l" rtl="0">
              <a:lnSpc>
                <a:spcPct val="90000"/>
              </a:lnSpc>
              <a:spcBef>
                <a:spcPts val="250"/>
              </a:spcBef>
              <a:spcAft>
                <a:spcPts val="250"/>
              </a:spcAft>
              <a:buClr>
                <a:schemeClr val="accent1"/>
              </a:buClr>
              <a:buFont typeface="Noto Sans Symbols"/>
              <a:buNone/>
              <a:defRPr sz="900" b="0" i="0" u="none" strike="noStrike" cap="none">
                <a:solidFill>
                  <a:srgbClr val="595959"/>
                </a:solidFill>
                <a:latin typeface="Corbel"/>
                <a:ea typeface="Corbel"/>
                <a:cs typeface="Corbel"/>
                <a:sym typeface="Corbel"/>
              </a:defRPr>
            </a:lvl4pPr>
            <a:lvl5pPr marL="1828800" marR="0" lvl="4" indent="0" algn="l" rtl="0">
              <a:lnSpc>
                <a:spcPct val="90000"/>
              </a:lnSpc>
              <a:spcBef>
                <a:spcPts val="250"/>
              </a:spcBef>
              <a:spcAft>
                <a:spcPts val="250"/>
              </a:spcAft>
              <a:buClr>
                <a:schemeClr val="accent1"/>
              </a:buClr>
              <a:buFont typeface="Noto Sans Symbols"/>
              <a:buNone/>
              <a:defRPr sz="900" b="0" i="0" u="none" strike="noStrike" cap="none">
                <a:solidFill>
                  <a:srgbClr val="595959"/>
                </a:solidFill>
                <a:latin typeface="Corbel"/>
                <a:ea typeface="Corbel"/>
                <a:cs typeface="Corbel"/>
                <a:sym typeface="Corbel"/>
              </a:defRPr>
            </a:lvl5pPr>
            <a:lvl6pPr marL="2286000" marR="0" lvl="5" indent="0" algn="l" rtl="0">
              <a:lnSpc>
                <a:spcPct val="90000"/>
              </a:lnSpc>
              <a:spcBef>
                <a:spcPts val="250"/>
              </a:spcBef>
              <a:spcAft>
                <a:spcPts val="250"/>
              </a:spcAft>
              <a:buClr>
                <a:schemeClr val="accent1"/>
              </a:buClr>
              <a:buFont typeface="Noto Sans Symbols"/>
              <a:buNone/>
              <a:defRPr sz="900" b="0" i="0" u="none" strike="noStrike" cap="none">
                <a:solidFill>
                  <a:srgbClr val="595959"/>
                </a:solidFill>
                <a:latin typeface="Corbel"/>
                <a:ea typeface="Corbel"/>
                <a:cs typeface="Corbel"/>
                <a:sym typeface="Corbel"/>
              </a:defRPr>
            </a:lvl6pPr>
            <a:lvl7pPr marL="2743200" marR="0" lvl="6" indent="0" algn="l" rtl="0">
              <a:lnSpc>
                <a:spcPct val="90000"/>
              </a:lnSpc>
              <a:spcBef>
                <a:spcPts val="250"/>
              </a:spcBef>
              <a:spcAft>
                <a:spcPts val="250"/>
              </a:spcAft>
              <a:buClr>
                <a:schemeClr val="accent1"/>
              </a:buClr>
              <a:buFont typeface="Noto Sans Symbols"/>
              <a:buNone/>
              <a:defRPr sz="900" b="0" i="0" u="none" strike="noStrike" cap="none">
                <a:solidFill>
                  <a:srgbClr val="595959"/>
                </a:solidFill>
                <a:latin typeface="Corbel"/>
                <a:ea typeface="Corbel"/>
                <a:cs typeface="Corbel"/>
                <a:sym typeface="Corbel"/>
              </a:defRPr>
            </a:lvl7pPr>
            <a:lvl8pPr marL="3200400" marR="0" lvl="7" indent="0" algn="l" rtl="0">
              <a:lnSpc>
                <a:spcPct val="90000"/>
              </a:lnSpc>
              <a:spcBef>
                <a:spcPts val="250"/>
              </a:spcBef>
              <a:spcAft>
                <a:spcPts val="250"/>
              </a:spcAft>
              <a:buClr>
                <a:schemeClr val="accent1"/>
              </a:buClr>
              <a:buFont typeface="Noto Sans Symbols"/>
              <a:buNone/>
              <a:defRPr sz="900" b="0" i="0" u="none" strike="noStrike" cap="none">
                <a:solidFill>
                  <a:srgbClr val="595959"/>
                </a:solidFill>
                <a:latin typeface="Corbel"/>
                <a:ea typeface="Corbel"/>
                <a:cs typeface="Corbel"/>
                <a:sym typeface="Corbel"/>
              </a:defRPr>
            </a:lvl8pPr>
            <a:lvl9pPr marL="3657600" marR="0" lvl="8" indent="0" algn="l" rtl="0">
              <a:lnSpc>
                <a:spcPct val="90000"/>
              </a:lnSpc>
              <a:spcBef>
                <a:spcPts val="250"/>
              </a:spcBef>
              <a:spcAft>
                <a:spcPts val="250"/>
              </a:spcAft>
              <a:buClr>
                <a:schemeClr val="accent1"/>
              </a:buClr>
              <a:buFont typeface="Noto Sans Symbols"/>
              <a:buNone/>
              <a:defRPr sz="900" b="0" i="0" u="none" strike="noStrike" cap="none">
                <a:solidFill>
                  <a:srgbClr val="595959"/>
                </a:solidFill>
                <a:latin typeface="Corbel"/>
                <a:ea typeface="Corbel"/>
                <a:cs typeface="Corbel"/>
                <a:sym typeface="Corbel"/>
              </a:defRPr>
            </a:lvl9pPr>
          </a:lstStyle>
          <a:p>
            <a:endParaRPr/>
          </a:p>
        </p:txBody>
      </p:sp>
      <p:sp>
        <p:nvSpPr>
          <p:cNvPr id="69" name="Shape 69"/>
          <p:cNvSpPr txBox="1">
            <a:spLocks noGrp="1"/>
          </p:cNvSpPr>
          <p:nvPr>
            <p:ph type="dt" idx="10"/>
          </p:nvPr>
        </p:nvSpPr>
        <p:spPr>
          <a:xfrm>
            <a:off x="262464"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7F7F7F"/>
                </a:solidFill>
                <a:latin typeface="Corbel"/>
                <a:ea typeface="Corbel"/>
                <a:cs typeface="Corbel"/>
                <a:sym typeface="Corbel"/>
              </a:defRPr>
            </a:lvl1pPr>
            <a:lvl2pPr marL="457200" marR="0" lvl="1" indent="0" algn="l" rtl="0">
              <a:spcBef>
                <a:spcPts val="0"/>
              </a:spcBef>
              <a:buNone/>
              <a:defRPr sz="1800" b="0" i="0" u="none" strike="noStrike" cap="none">
                <a:solidFill>
                  <a:schemeClr val="dk1"/>
                </a:solidFill>
                <a:latin typeface="Corbel"/>
                <a:ea typeface="Corbel"/>
                <a:cs typeface="Corbel"/>
                <a:sym typeface="Corbel"/>
              </a:defRPr>
            </a:lvl2pPr>
            <a:lvl3pPr marL="914400" marR="0" lvl="2" indent="0" algn="l" rtl="0">
              <a:spcBef>
                <a:spcPts val="0"/>
              </a:spcBef>
              <a:buNone/>
              <a:defRPr sz="1800" b="0" i="0" u="none" strike="noStrike" cap="none">
                <a:solidFill>
                  <a:schemeClr val="dk1"/>
                </a:solidFill>
                <a:latin typeface="Corbel"/>
                <a:ea typeface="Corbel"/>
                <a:cs typeface="Corbel"/>
                <a:sym typeface="Corbel"/>
              </a:defRPr>
            </a:lvl3pPr>
            <a:lvl4pPr marL="1371600" marR="0" lvl="3" indent="0" algn="l" rtl="0">
              <a:spcBef>
                <a:spcPts val="0"/>
              </a:spcBef>
              <a:buNone/>
              <a:defRPr sz="1800" b="0" i="0" u="none" strike="noStrike" cap="none">
                <a:solidFill>
                  <a:schemeClr val="dk1"/>
                </a:solidFill>
                <a:latin typeface="Corbel"/>
                <a:ea typeface="Corbel"/>
                <a:cs typeface="Corbel"/>
                <a:sym typeface="Corbel"/>
              </a:defRPr>
            </a:lvl4pPr>
            <a:lvl5pPr marL="1828800" marR="0" lvl="4" indent="0" algn="l" rtl="0">
              <a:spcBef>
                <a:spcPts val="0"/>
              </a:spcBef>
              <a:buNone/>
              <a:defRPr sz="1800" b="0" i="0" u="none" strike="noStrike" cap="none">
                <a:solidFill>
                  <a:schemeClr val="dk1"/>
                </a:solidFill>
                <a:latin typeface="Corbel"/>
                <a:ea typeface="Corbel"/>
                <a:cs typeface="Corbel"/>
                <a:sym typeface="Corbel"/>
              </a:defRPr>
            </a:lvl5pPr>
            <a:lvl6pPr marL="2286000" marR="0" lvl="5" indent="0" algn="l" rtl="0">
              <a:spcBef>
                <a:spcPts val="0"/>
              </a:spcBef>
              <a:buNone/>
              <a:defRPr sz="1800" b="0" i="0" u="none" strike="noStrike" cap="none">
                <a:solidFill>
                  <a:schemeClr val="dk1"/>
                </a:solidFill>
                <a:latin typeface="Corbel"/>
                <a:ea typeface="Corbel"/>
                <a:cs typeface="Corbel"/>
                <a:sym typeface="Corbel"/>
              </a:defRPr>
            </a:lvl6pPr>
            <a:lvl7pPr marL="2743200" marR="0" lvl="6" indent="0" algn="l" rtl="0">
              <a:spcBef>
                <a:spcPts val="0"/>
              </a:spcBef>
              <a:buNone/>
              <a:defRPr sz="1800" b="0" i="0" u="none" strike="noStrike" cap="none">
                <a:solidFill>
                  <a:schemeClr val="dk1"/>
                </a:solidFill>
                <a:latin typeface="Corbel"/>
                <a:ea typeface="Corbel"/>
                <a:cs typeface="Corbel"/>
                <a:sym typeface="Corbel"/>
              </a:defRPr>
            </a:lvl7pPr>
            <a:lvl8pPr marL="3200400" marR="0" lvl="7" indent="0" algn="l" rtl="0">
              <a:spcBef>
                <a:spcPts val="0"/>
              </a:spcBef>
              <a:buNone/>
              <a:defRPr sz="1800" b="0" i="0" u="none" strike="noStrike" cap="none">
                <a:solidFill>
                  <a:schemeClr val="dk1"/>
                </a:solidFill>
                <a:latin typeface="Corbel"/>
                <a:ea typeface="Corbel"/>
                <a:cs typeface="Corbel"/>
                <a:sym typeface="Corbel"/>
              </a:defRPr>
            </a:lvl8pPr>
            <a:lvl9pPr marL="3657600" marR="0" lvl="8" indent="0" algn="l" rtl="0">
              <a:spcBef>
                <a:spcPts val="0"/>
              </a:spcBef>
              <a:buNone/>
              <a:defRPr sz="1800" b="0" i="0" u="none" strike="noStrike" cap="none">
                <a:solidFill>
                  <a:schemeClr val="dk1"/>
                </a:solidFill>
                <a:latin typeface="Corbel"/>
                <a:ea typeface="Corbel"/>
                <a:cs typeface="Corbel"/>
                <a:sym typeface="Corbel"/>
              </a:defRPr>
            </a:lvl9pPr>
          </a:lstStyle>
          <a:p>
            <a:endParaRPr/>
          </a:p>
        </p:txBody>
      </p:sp>
      <p:sp>
        <p:nvSpPr>
          <p:cNvPr id="70" name="Shape 70"/>
          <p:cNvSpPr txBox="1">
            <a:spLocks noGrp="1"/>
          </p:cNvSpPr>
          <p:nvPr>
            <p:ph type="ftr" idx="11"/>
          </p:nvPr>
        </p:nvSpPr>
        <p:spPr>
          <a:xfrm>
            <a:off x="3499101" y="6356350"/>
            <a:ext cx="5911517"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7F7F7F"/>
                </a:solidFill>
                <a:latin typeface="Corbel"/>
                <a:ea typeface="Corbel"/>
                <a:cs typeface="Corbel"/>
                <a:sym typeface="Corbel"/>
              </a:defRPr>
            </a:lvl1pPr>
            <a:lvl2pPr marL="457200" marR="0" lvl="1" indent="0" algn="l" rtl="0">
              <a:spcBef>
                <a:spcPts val="0"/>
              </a:spcBef>
              <a:buNone/>
              <a:defRPr sz="1800" b="0" i="0" u="none" strike="noStrike" cap="none">
                <a:solidFill>
                  <a:schemeClr val="dk1"/>
                </a:solidFill>
                <a:latin typeface="Corbel"/>
                <a:ea typeface="Corbel"/>
                <a:cs typeface="Corbel"/>
                <a:sym typeface="Corbel"/>
              </a:defRPr>
            </a:lvl2pPr>
            <a:lvl3pPr marL="914400" marR="0" lvl="2" indent="0" algn="l" rtl="0">
              <a:spcBef>
                <a:spcPts val="0"/>
              </a:spcBef>
              <a:buNone/>
              <a:defRPr sz="1800" b="0" i="0" u="none" strike="noStrike" cap="none">
                <a:solidFill>
                  <a:schemeClr val="dk1"/>
                </a:solidFill>
                <a:latin typeface="Corbel"/>
                <a:ea typeface="Corbel"/>
                <a:cs typeface="Corbel"/>
                <a:sym typeface="Corbel"/>
              </a:defRPr>
            </a:lvl3pPr>
            <a:lvl4pPr marL="1371600" marR="0" lvl="3" indent="0" algn="l" rtl="0">
              <a:spcBef>
                <a:spcPts val="0"/>
              </a:spcBef>
              <a:buNone/>
              <a:defRPr sz="1800" b="0" i="0" u="none" strike="noStrike" cap="none">
                <a:solidFill>
                  <a:schemeClr val="dk1"/>
                </a:solidFill>
                <a:latin typeface="Corbel"/>
                <a:ea typeface="Corbel"/>
                <a:cs typeface="Corbel"/>
                <a:sym typeface="Corbel"/>
              </a:defRPr>
            </a:lvl4pPr>
            <a:lvl5pPr marL="1828800" marR="0" lvl="4" indent="0" algn="l" rtl="0">
              <a:spcBef>
                <a:spcPts val="0"/>
              </a:spcBef>
              <a:buNone/>
              <a:defRPr sz="1800" b="0" i="0" u="none" strike="noStrike" cap="none">
                <a:solidFill>
                  <a:schemeClr val="dk1"/>
                </a:solidFill>
                <a:latin typeface="Corbel"/>
                <a:ea typeface="Corbel"/>
                <a:cs typeface="Corbel"/>
                <a:sym typeface="Corbel"/>
              </a:defRPr>
            </a:lvl5pPr>
            <a:lvl6pPr marL="2286000" marR="0" lvl="5" indent="0" algn="l" rtl="0">
              <a:spcBef>
                <a:spcPts val="0"/>
              </a:spcBef>
              <a:buNone/>
              <a:defRPr sz="1800" b="0" i="0" u="none" strike="noStrike" cap="none">
                <a:solidFill>
                  <a:schemeClr val="dk1"/>
                </a:solidFill>
                <a:latin typeface="Corbel"/>
                <a:ea typeface="Corbel"/>
                <a:cs typeface="Corbel"/>
                <a:sym typeface="Corbel"/>
              </a:defRPr>
            </a:lvl6pPr>
            <a:lvl7pPr marL="2743200" marR="0" lvl="6" indent="0" algn="l" rtl="0">
              <a:spcBef>
                <a:spcPts val="0"/>
              </a:spcBef>
              <a:buNone/>
              <a:defRPr sz="1800" b="0" i="0" u="none" strike="noStrike" cap="none">
                <a:solidFill>
                  <a:schemeClr val="dk1"/>
                </a:solidFill>
                <a:latin typeface="Corbel"/>
                <a:ea typeface="Corbel"/>
                <a:cs typeface="Corbel"/>
                <a:sym typeface="Corbel"/>
              </a:defRPr>
            </a:lvl7pPr>
            <a:lvl8pPr marL="3200400" marR="0" lvl="7" indent="0" algn="l" rtl="0">
              <a:spcBef>
                <a:spcPts val="0"/>
              </a:spcBef>
              <a:buNone/>
              <a:defRPr sz="1800" b="0" i="0" u="none" strike="noStrike" cap="none">
                <a:solidFill>
                  <a:schemeClr val="dk1"/>
                </a:solidFill>
                <a:latin typeface="Corbel"/>
                <a:ea typeface="Corbel"/>
                <a:cs typeface="Corbel"/>
                <a:sym typeface="Corbel"/>
              </a:defRPr>
            </a:lvl8pPr>
            <a:lvl9pPr marL="3657600" marR="0" lvl="8" indent="0" algn="l" rtl="0">
              <a:spcBef>
                <a:spcPts val="0"/>
              </a:spcBef>
              <a:buNone/>
              <a:defRPr sz="1800" b="0" i="0" u="none" strike="noStrike" cap="none">
                <a:solidFill>
                  <a:schemeClr val="dk1"/>
                </a:solidFill>
                <a:latin typeface="Corbel"/>
                <a:ea typeface="Corbel"/>
                <a:cs typeface="Corbel"/>
                <a:sym typeface="Corbel"/>
              </a:defRPr>
            </a:lvl9pPr>
          </a:lstStyle>
          <a:p>
            <a:endParaRPr/>
          </a:p>
        </p:txBody>
      </p:sp>
      <p:sp>
        <p:nvSpPr>
          <p:cNvPr id="71" name="Shape 71"/>
          <p:cNvSpPr txBox="1">
            <a:spLocks noGrp="1"/>
          </p:cNvSpPr>
          <p:nvPr>
            <p:ph type="sldNum" idx="12"/>
          </p:nvPr>
        </p:nvSpPr>
        <p:spPr>
          <a:xfrm>
            <a:off x="10634135" y="6356350"/>
            <a:ext cx="1530926"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i="0" u="none" strike="noStrike" cap="none">
                <a:solidFill>
                  <a:schemeClr val="accent1"/>
                </a:solidFill>
                <a:latin typeface="Corbel"/>
                <a:ea typeface="Corbel"/>
                <a:cs typeface="Corbel"/>
                <a:sym typeface="Corbel"/>
              </a:rPr>
              <a:t>‹#›</a:t>
            </a:fld>
            <a:endParaRPr lang="en-US" sz="1200" b="1" i="0" u="none" strike="noStrike" cap="none">
              <a:solidFill>
                <a:schemeClr val="accent1"/>
              </a:solidFill>
              <a:latin typeface="Corbel"/>
              <a:ea typeface="Corbel"/>
              <a:cs typeface="Corbel"/>
              <a:sym typeface="Corbe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p:nvPr/>
        </p:nvSpPr>
        <p:spPr>
          <a:xfrm>
            <a:off x="0" y="758952"/>
            <a:ext cx="3443590" cy="5330951"/>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7" name="Shape 7"/>
          <p:cNvSpPr txBox="1">
            <a:spLocks noGrp="1"/>
          </p:cNvSpPr>
          <p:nvPr>
            <p:ph type="title"/>
          </p:nvPr>
        </p:nvSpPr>
        <p:spPr>
          <a:xfrm>
            <a:off x="252918" y="1123837"/>
            <a:ext cx="2947481" cy="4601182"/>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FFFFFF"/>
              </a:buClr>
              <a:buFont typeface="Corbel"/>
              <a:buNone/>
              <a:defRPr sz="3600" b="0" i="0" u="none" strike="noStrike" cap="none">
                <a:solidFill>
                  <a:srgbClr val="FFFFFF"/>
                </a:solidFill>
                <a:latin typeface="Corbel"/>
                <a:ea typeface="Corbel"/>
                <a:cs typeface="Corbel"/>
                <a:sym typeface="Corbe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 name="Shape 8"/>
          <p:cNvSpPr/>
          <p:nvPr/>
        </p:nvSpPr>
        <p:spPr>
          <a:xfrm>
            <a:off x="11815864" y="758952"/>
            <a:ext cx="384047" cy="5330951"/>
          </a:xfrm>
          <a:prstGeom prst="rect">
            <a:avLst/>
          </a:prstGeom>
          <a:solidFill>
            <a:srgbClr val="C8C8C8">
              <a:alpha val="49803"/>
            </a:srgbClr>
          </a:solidFill>
          <a:ln>
            <a:noFill/>
          </a:ln>
        </p:spPr>
        <p:txBody>
          <a:bodyPr lIns="91425" tIns="91425" rIns="91425" bIns="91425" anchor="ctr" anchorCtr="0">
            <a:noAutofit/>
          </a:bodyPr>
          <a:lstStyle/>
          <a:p>
            <a:pPr lvl="0">
              <a:spcBef>
                <a:spcPts val="0"/>
              </a:spcBef>
              <a:buNone/>
            </a:pPr>
            <a:endParaRPr/>
          </a:p>
        </p:txBody>
      </p:sp>
      <p:sp>
        <p:nvSpPr>
          <p:cNvPr id="9" name="Shape 9"/>
          <p:cNvSpPr txBox="1">
            <a:spLocks noGrp="1"/>
          </p:cNvSpPr>
          <p:nvPr>
            <p:ph type="body" idx="1"/>
          </p:nvPr>
        </p:nvSpPr>
        <p:spPr>
          <a:xfrm>
            <a:off x="3869267" y="864108"/>
            <a:ext cx="7315200" cy="5120639"/>
          </a:xfrm>
          <a:prstGeom prst="rect">
            <a:avLst/>
          </a:prstGeom>
          <a:noFill/>
          <a:ln>
            <a:noFill/>
          </a:ln>
        </p:spPr>
        <p:txBody>
          <a:bodyPr lIns="91425" tIns="91425" rIns="91425" bIns="91425" anchor="ctr" anchorCtr="0"/>
          <a:lstStyle>
            <a:lvl1pPr marL="182880" marR="0" lvl="0" indent="-55879" algn="l" rtl="0">
              <a:lnSpc>
                <a:spcPct val="90000"/>
              </a:lnSpc>
              <a:spcBef>
                <a:spcPts val="1200"/>
              </a:spcBef>
              <a:buClr>
                <a:schemeClr val="accent1"/>
              </a:buClr>
              <a:buSzPct val="100000"/>
              <a:buFont typeface="Noto Sans Symbols"/>
              <a:buChar char="⚫"/>
              <a:defRPr sz="2000" b="0" i="0" u="none" strike="noStrike" cap="none">
                <a:solidFill>
                  <a:srgbClr val="595959"/>
                </a:solidFill>
                <a:latin typeface="Corbel"/>
                <a:ea typeface="Corbel"/>
                <a:cs typeface="Corbel"/>
                <a:sym typeface="Corbel"/>
              </a:defRPr>
            </a:lvl1pPr>
            <a:lvl2pPr marL="685800" marR="0" lvl="1" indent="-76200" algn="l" rtl="0">
              <a:lnSpc>
                <a:spcPct val="90000"/>
              </a:lnSpc>
              <a:spcBef>
                <a:spcPts val="250"/>
              </a:spcBef>
              <a:spcAft>
                <a:spcPts val="250"/>
              </a:spcAft>
              <a:buClr>
                <a:schemeClr val="accent1"/>
              </a:buClr>
              <a:buSzPct val="100000"/>
              <a:buFont typeface="Noto Sans Symbols"/>
              <a:buChar char="⚫"/>
              <a:defRPr sz="1800" b="0" i="0" u="none" strike="noStrike" cap="none">
                <a:solidFill>
                  <a:srgbClr val="595959"/>
                </a:solidFill>
                <a:latin typeface="Corbel"/>
                <a:ea typeface="Corbel"/>
                <a:cs typeface="Corbel"/>
                <a:sym typeface="Corbel"/>
              </a:defRPr>
            </a:lvl2pPr>
            <a:lvl3pPr marL="1143000" marR="0" lvl="2" indent="-88900" algn="l" rtl="0">
              <a:lnSpc>
                <a:spcPct val="90000"/>
              </a:lnSpc>
              <a:spcBef>
                <a:spcPts val="250"/>
              </a:spcBef>
              <a:spcAft>
                <a:spcPts val="250"/>
              </a:spcAft>
              <a:buClr>
                <a:schemeClr val="accent1"/>
              </a:buClr>
              <a:buSzPct val="100000"/>
              <a:buFont typeface="Noto Sans Symbols"/>
              <a:buChar char="⚫"/>
              <a:defRPr sz="1600" b="0" i="0" u="none" strike="noStrike" cap="none">
                <a:solidFill>
                  <a:srgbClr val="595959"/>
                </a:solidFill>
                <a:latin typeface="Corbel"/>
                <a:ea typeface="Corbel"/>
                <a:cs typeface="Corbel"/>
                <a:sym typeface="Corbel"/>
              </a:defRPr>
            </a:lvl3pPr>
            <a:lvl4pPr marL="1600200" marR="0" lvl="3"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4pPr>
            <a:lvl5pPr marL="2057400" marR="0" lvl="4" indent="-1016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5pPr>
            <a:lvl6pPr marL="2514600" marR="0" lvl="5"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6pPr>
            <a:lvl7pPr marL="2971800" marR="0" lvl="6"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7pPr>
            <a:lvl8pPr marL="3429000" marR="0" lvl="7"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8pPr>
            <a:lvl9pPr marL="3886200" marR="0" lvl="8" indent="-139700" algn="l" rtl="0">
              <a:lnSpc>
                <a:spcPct val="90000"/>
              </a:lnSpc>
              <a:spcBef>
                <a:spcPts val="250"/>
              </a:spcBef>
              <a:spcAft>
                <a:spcPts val="250"/>
              </a:spcAft>
              <a:buClr>
                <a:schemeClr val="accent1"/>
              </a:buClr>
              <a:buSzPct val="100000"/>
              <a:buFont typeface="Noto Sans Symbols"/>
              <a:buChar char="⚫"/>
              <a:defRPr sz="1400" b="0" i="0" u="none" strike="noStrike" cap="none">
                <a:solidFill>
                  <a:srgbClr val="595959"/>
                </a:solidFill>
                <a:latin typeface="Corbel"/>
                <a:ea typeface="Corbel"/>
                <a:cs typeface="Corbel"/>
                <a:sym typeface="Corbel"/>
              </a:defRPr>
            </a:lvl9pPr>
          </a:lstStyle>
          <a:p>
            <a:endParaRPr/>
          </a:p>
        </p:txBody>
      </p:sp>
      <p:sp>
        <p:nvSpPr>
          <p:cNvPr id="10" name="Shape 10"/>
          <p:cNvSpPr txBox="1">
            <a:spLocks noGrp="1"/>
          </p:cNvSpPr>
          <p:nvPr>
            <p:ph type="dt" idx="10"/>
          </p:nvPr>
        </p:nvSpPr>
        <p:spPr>
          <a:xfrm>
            <a:off x="262464"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7F7F7F"/>
                </a:solidFill>
                <a:latin typeface="Corbel"/>
                <a:ea typeface="Corbel"/>
                <a:cs typeface="Corbel"/>
                <a:sym typeface="Corbel"/>
              </a:defRPr>
            </a:lvl1pPr>
            <a:lvl2pPr marL="457200" marR="0" lvl="1" indent="0" algn="l" rtl="0">
              <a:spcBef>
                <a:spcPts val="0"/>
              </a:spcBef>
              <a:buNone/>
              <a:defRPr sz="1800" b="0" i="0" u="none" strike="noStrike" cap="none">
                <a:solidFill>
                  <a:schemeClr val="dk1"/>
                </a:solidFill>
                <a:latin typeface="Corbel"/>
                <a:ea typeface="Corbel"/>
                <a:cs typeface="Corbel"/>
                <a:sym typeface="Corbel"/>
              </a:defRPr>
            </a:lvl2pPr>
            <a:lvl3pPr marL="914400" marR="0" lvl="2" indent="0" algn="l" rtl="0">
              <a:spcBef>
                <a:spcPts val="0"/>
              </a:spcBef>
              <a:buNone/>
              <a:defRPr sz="1800" b="0" i="0" u="none" strike="noStrike" cap="none">
                <a:solidFill>
                  <a:schemeClr val="dk1"/>
                </a:solidFill>
                <a:latin typeface="Corbel"/>
                <a:ea typeface="Corbel"/>
                <a:cs typeface="Corbel"/>
                <a:sym typeface="Corbel"/>
              </a:defRPr>
            </a:lvl3pPr>
            <a:lvl4pPr marL="1371600" marR="0" lvl="3" indent="0" algn="l" rtl="0">
              <a:spcBef>
                <a:spcPts val="0"/>
              </a:spcBef>
              <a:buNone/>
              <a:defRPr sz="1800" b="0" i="0" u="none" strike="noStrike" cap="none">
                <a:solidFill>
                  <a:schemeClr val="dk1"/>
                </a:solidFill>
                <a:latin typeface="Corbel"/>
                <a:ea typeface="Corbel"/>
                <a:cs typeface="Corbel"/>
                <a:sym typeface="Corbel"/>
              </a:defRPr>
            </a:lvl4pPr>
            <a:lvl5pPr marL="1828800" marR="0" lvl="4" indent="0" algn="l" rtl="0">
              <a:spcBef>
                <a:spcPts val="0"/>
              </a:spcBef>
              <a:buNone/>
              <a:defRPr sz="1800" b="0" i="0" u="none" strike="noStrike" cap="none">
                <a:solidFill>
                  <a:schemeClr val="dk1"/>
                </a:solidFill>
                <a:latin typeface="Corbel"/>
                <a:ea typeface="Corbel"/>
                <a:cs typeface="Corbel"/>
                <a:sym typeface="Corbel"/>
              </a:defRPr>
            </a:lvl5pPr>
            <a:lvl6pPr marL="2286000" marR="0" lvl="5" indent="0" algn="l" rtl="0">
              <a:spcBef>
                <a:spcPts val="0"/>
              </a:spcBef>
              <a:buNone/>
              <a:defRPr sz="1800" b="0" i="0" u="none" strike="noStrike" cap="none">
                <a:solidFill>
                  <a:schemeClr val="dk1"/>
                </a:solidFill>
                <a:latin typeface="Corbel"/>
                <a:ea typeface="Corbel"/>
                <a:cs typeface="Corbel"/>
                <a:sym typeface="Corbel"/>
              </a:defRPr>
            </a:lvl6pPr>
            <a:lvl7pPr marL="2743200" marR="0" lvl="6" indent="0" algn="l" rtl="0">
              <a:spcBef>
                <a:spcPts val="0"/>
              </a:spcBef>
              <a:buNone/>
              <a:defRPr sz="1800" b="0" i="0" u="none" strike="noStrike" cap="none">
                <a:solidFill>
                  <a:schemeClr val="dk1"/>
                </a:solidFill>
                <a:latin typeface="Corbel"/>
                <a:ea typeface="Corbel"/>
                <a:cs typeface="Corbel"/>
                <a:sym typeface="Corbel"/>
              </a:defRPr>
            </a:lvl7pPr>
            <a:lvl8pPr marL="3200400" marR="0" lvl="7" indent="0" algn="l" rtl="0">
              <a:spcBef>
                <a:spcPts val="0"/>
              </a:spcBef>
              <a:buNone/>
              <a:defRPr sz="1800" b="0" i="0" u="none" strike="noStrike" cap="none">
                <a:solidFill>
                  <a:schemeClr val="dk1"/>
                </a:solidFill>
                <a:latin typeface="Corbel"/>
                <a:ea typeface="Corbel"/>
                <a:cs typeface="Corbel"/>
                <a:sym typeface="Corbel"/>
              </a:defRPr>
            </a:lvl8pPr>
            <a:lvl9pPr marL="3657600" marR="0" lvl="8" indent="0" algn="l" rtl="0">
              <a:spcBef>
                <a:spcPts val="0"/>
              </a:spcBef>
              <a:buNone/>
              <a:defRPr sz="1800" b="0" i="0" u="none" strike="noStrike" cap="none">
                <a:solidFill>
                  <a:schemeClr val="dk1"/>
                </a:solidFill>
                <a:latin typeface="Corbel"/>
                <a:ea typeface="Corbel"/>
                <a:cs typeface="Corbel"/>
                <a:sym typeface="Corbel"/>
              </a:defRPr>
            </a:lvl9pPr>
          </a:lstStyle>
          <a:p>
            <a:endParaRPr/>
          </a:p>
        </p:txBody>
      </p:sp>
      <p:sp>
        <p:nvSpPr>
          <p:cNvPr id="11" name="Shape 11"/>
          <p:cNvSpPr txBox="1">
            <a:spLocks noGrp="1"/>
          </p:cNvSpPr>
          <p:nvPr>
            <p:ph type="ftr" idx="11"/>
          </p:nvPr>
        </p:nvSpPr>
        <p:spPr>
          <a:xfrm>
            <a:off x="3869267" y="6356350"/>
            <a:ext cx="5911517" cy="365125"/>
          </a:xfrm>
          <a:prstGeom prst="rect">
            <a:avLst/>
          </a:prstGeom>
          <a:noFill/>
          <a:ln>
            <a:noFill/>
          </a:ln>
        </p:spPr>
        <p:txBody>
          <a:bodyPr lIns="91425" tIns="91425" rIns="91425" bIns="91425" anchor="ctr" anchorCtr="0"/>
          <a:lstStyle>
            <a:lvl1pPr marL="0" marR="0" lvl="0" indent="0" algn="l" rtl="0">
              <a:spcBef>
                <a:spcPts val="0"/>
              </a:spcBef>
              <a:buNone/>
              <a:defRPr sz="1100" b="0" i="0" u="none" strike="noStrike" cap="none">
                <a:solidFill>
                  <a:srgbClr val="7F7F7F"/>
                </a:solidFill>
                <a:latin typeface="Corbel"/>
                <a:ea typeface="Corbel"/>
                <a:cs typeface="Corbel"/>
                <a:sym typeface="Corbel"/>
              </a:defRPr>
            </a:lvl1pPr>
            <a:lvl2pPr marL="457200" marR="0" lvl="1" indent="0" algn="l" rtl="0">
              <a:spcBef>
                <a:spcPts val="0"/>
              </a:spcBef>
              <a:buNone/>
              <a:defRPr sz="1800" b="0" i="0" u="none" strike="noStrike" cap="none">
                <a:solidFill>
                  <a:schemeClr val="dk1"/>
                </a:solidFill>
                <a:latin typeface="Corbel"/>
                <a:ea typeface="Corbel"/>
                <a:cs typeface="Corbel"/>
                <a:sym typeface="Corbel"/>
              </a:defRPr>
            </a:lvl2pPr>
            <a:lvl3pPr marL="914400" marR="0" lvl="2" indent="0" algn="l" rtl="0">
              <a:spcBef>
                <a:spcPts val="0"/>
              </a:spcBef>
              <a:buNone/>
              <a:defRPr sz="1800" b="0" i="0" u="none" strike="noStrike" cap="none">
                <a:solidFill>
                  <a:schemeClr val="dk1"/>
                </a:solidFill>
                <a:latin typeface="Corbel"/>
                <a:ea typeface="Corbel"/>
                <a:cs typeface="Corbel"/>
                <a:sym typeface="Corbel"/>
              </a:defRPr>
            </a:lvl3pPr>
            <a:lvl4pPr marL="1371600" marR="0" lvl="3" indent="0" algn="l" rtl="0">
              <a:spcBef>
                <a:spcPts val="0"/>
              </a:spcBef>
              <a:buNone/>
              <a:defRPr sz="1800" b="0" i="0" u="none" strike="noStrike" cap="none">
                <a:solidFill>
                  <a:schemeClr val="dk1"/>
                </a:solidFill>
                <a:latin typeface="Corbel"/>
                <a:ea typeface="Corbel"/>
                <a:cs typeface="Corbel"/>
                <a:sym typeface="Corbel"/>
              </a:defRPr>
            </a:lvl4pPr>
            <a:lvl5pPr marL="1828800" marR="0" lvl="4" indent="0" algn="l" rtl="0">
              <a:spcBef>
                <a:spcPts val="0"/>
              </a:spcBef>
              <a:buNone/>
              <a:defRPr sz="1800" b="0" i="0" u="none" strike="noStrike" cap="none">
                <a:solidFill>
                  <a:schemeClr val="dk1"/>
                </a:solidFill>
                <a:latin typeface="Corbel"/>
                <a:ea typeface="Corbel"/>
                <a:cs typeface="Corbel"/>
                <a:sym typeface="Corbel"/>
              </a:defRPr>
            </a:lvl5pPr>
            <a:lvl6pPr marL="2286000" marR="0" lvl="5" indent="0" algn="l" rtl="0">
              <a:spcBef>
                <a:spcPts val="0"/>
              </a:spcBef>
              <a:buNone/>
              <a:defRPr sz="1800" b="0" i="0" u="none" strike="noStrike" cap="none">
                <a:solidFill>
                  <a:schemeClr val="dk1"/>
                </a:solidFill>
                <a:latin typeface="Corbel"/>
                <a:ea typeface="Corbel"/>
                <a:cs typeface="Corbel"/>
                <a:sym typeface="Corbel"/>
              </a:defRPr>
            </a:lvl6pPr>
            <a:lvl7pPr marL="2743200" marR="0" lvl="6" indent="0" algn="l" rtl="0">
              <a:spcBef>
                <a:spcPts val="0"/>
              </a:spcBef>
              <a:buNone/>
              <a:defRPr sz="1800" b="0" i="0" u="none" strike="noStrike" cap="none">
                <a:solidFill>
                  <a:schemeClr val="dk1"/>
                </a:solidFill>
                <a:latin typeface="Corbel"/>
                <a:ea typeface="Corbel"/>
                <a:cs typeface="Corbel"/>
                <a:sym typeface="Corbel"/>
              </a:defRPr>
            </a:lvl7pPr>
            <a:lvl8pPr marL="3200400" marR="0" lvl="7" indent="0" algn="l" rtl="0">
              <a:spcBef>
                <a:spcPts val="0"/>
              </a:spcBef>
              <a:buNone/>
              <a:defRPr sz="1800" b="0" i="0" u="none" strike="noStrike" cap="none">
                <a:solidFill>
                  <a:schemeClr val="dk1"/>
                </a:solidFill>
                <a:latin typeface="Corbel"/>
                <a:ea typeface="Corbel"/>
                <a:cs typeface="Corbel"/>
                <a:sym typeface="Corbel"/>
              </a:defRPr>
            </a:lvl8pPr>
            <a:lvl9pPr marL="3657600" marR="0" lvl="8" indent="0" algn="l" rtl="0">
              <a:spcBef>
                <a:spcPts val="0"/>
              </a:spcBef>
              <a:buNone/>
              <a:defRPr sz="1800" b="0" i="0" u="none" strike="noStrike" cap="none">
                <a:solidFill>
                  <a:schemeClr val="dk1"/>
                </a:solidFill>
                <a:latin typeface="Corbel"/>
                <a:ea typeface="Corbel"/>
                <a:cs typeface="Corbel"/>
                <a:sym typeface="Corbel"/>
              </a:defRPr>
            </a:lvl9pPr>
          </a:lstStyle>
          <a:p>
            <a:endParaRPr/>
          </a:p>
        </p:txBody>
      </p:sp>
      <p:sp>
        <p:nvSpPr>
          <p:cNvPr id="12" name="Shape 12"/>
          <p:cNvSpPr txBox="1">
            <a:spLocks noGrp="1"/>
          </p:cNvSpPr>
          <p:nvPr>
            <p:ph type="sldNum" idx="12"/>
          </p:nvPr>
        </p:nvSpPr>
        <p:spPr>
          <a:xfrm>
            <a:off x="10634135" y="6356350"/>
            <a:ext cx="1530926"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1" i="0" u="none" strike="noStrike" cap="none">
                <a:solidFill>
                  <a:schemeClr val="accent1"/>
                </a:solidFill>
                <a:latin typeface="Corbel"/>
                <a:ea typeface="Corbel"/>
                <a:cs typeface="Corbel"/>
                <a:sym typeface="Corbel"/>
              </a:rPr>
              <a:t>‹#›</a:t>
            </a:fld>
            <a:endParaRPr lang="en-US" sz="1200" b="1" i="0" u="none" strike="noStrike" cap="none">
              <a:solidFill>
                <a:schemeClr val="accent1"/>
              </a:solidFill>
              <a:latin typeface="Corbel"/>
              <a:ea typeface="Corbel"/>
              <a:cs typeface="Corbel"/>
              <a:sym typeface="Corbe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1251678" y="382385"/>
            <a:ext cx="10178400" cy="1492200"/>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dk2"/>
              </a:buClr>
              <a:buFont typeface="Impact"/>
              <a:buNone/>
              <a:defRPr sz="5100" b="0" i="0" u="none" strike="noStrike" cap="none">
                <a:solidFill>
                  <a:schemeClr val="dk2"/>
                </a:solidFill>
                <a:latin typeface="Impact"/>
                <a:ea typeface="Impact"/>
                <a:cs typeface="Impact"/>
                <a:sym typeface="Impact"/>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6" name="Shape 86"/>
          <p:cNvSpPr txBox="1">
            <a:spLocks noGrp="1"/>
          </p:cNvSpPr>
          <p:nvPr>
            <p:ph type="body" idx="1"/>
          </p:nvPr>
        </p:nvSpPr>
        <p:spPr>
          <a:xfrm>
            <a:off x="1251678" y="2286000"/>
            <a:ext cx="10178400" cy="3593700"/>
          </a:xfrm>
          <a:prstGeom prst="rect">
            <a:avLst/>
          </a:prstGeom>
          <a:noFill/>
          <a:ln>
            <a:noFill/>
          </a:ln>
        </p:spPr>
        <p:txBody>
          <a:bodyPr lIns="91425" tIns="91425" rIns="91425" bIns="91425" anchor="t" anchorCtr="0"/>
          <a:lstStyle>
            <a:lvl1pPr marL="228600" marR="0" lvl="0" indent="-101600" algn="l" rtl="0">
              <a:lnSpc>
                <a:spcPct val="110000"/>
              </a:lnSpc>
              <a:spcBef>
                <a:spcPts val="700"/>
              </a:spcBef>
              <a:buClr>
                <a:schemeClr val="dk2"/>
              </a:buClr>
              <a:buSzPct val="100000"/>
              <a:buFont typeface="Arial"/>
              <a:buChar char="•"/>
              <a:defRPr sz="2000" b="0" i="0" u="none" strike="noStrike" cap="none">
                <a:solidFill>
                  <a:srgbClr val="595959"/>
                </a:solidFill>
                <a:latin typeface="Cabin"/>
                <a:ea typeface="Cabin"/>
                <a:cs typeface="Cabin"/>
                <a:sym typeface="Cabin"/>
              </a:defRPr>
            </a:lvl1pPr>
            <a:lvl2pPr marL="685800" marR="0" lvl="1" indent="-114300" algn="l" rtl="0">
              <a:lnSpc>
                <a:spcPct val="110000"/>
              </a:lnSpc>
              <a:spcBef>
                <a:spcPts val="700"/>
              </a:spcBef>
              <a:buClr>
                <a:schemeClr val="dk2"/>
              </a:buClr>
              <a:buSzPct val="100000"/>
              <a:buFont typeface="Cabin"/>
              <a:buChar char="–"/>
              <a:defRPr sz="1800" b="0" i="0" u="none" strike="noStrike" cap="none">
                <a:solidFill>
                  <a:srgbClr val="595959"/>
                </a:solidFill>
                <a:latin typeface="Cabin"/>
                <a:ea typeface="Cabin"/>
                <a:cs typeface="Cabin"/>
                <a:sym typeface="Cabin"/>
              </a:defRPr>
            </a:lvl2pPr>
            <a:lvl3pPr marL="1143000" marR="0" lvl="2" indent="-127000" algn="l" rtl="0">
              <a:lnSpc>
                <a:spcPct val="110000"/>
              </a:lnSpc>
              <a:spcBef>
                <a:spcPts val="700"/>
              </a:spcBef>
              <a:buClr>
                <a:schemeClr val="dk2"/>
              </a:buClr>
              <a:buSzPct val="100000"/>
              <a:buFont typeface="Arial"/>
              <a:buChar char="•"/>
              <a:defRPr sz="1600" b="0" i="0" u="none" strike="noStrike" cap="none">
                <a:solidFill>
                  <a:srgbClr val="595959"/>
                </a:solidFill>
                <a:latin typeface="Cabin"/>
                <a:ea typeface="Cabin"/>
                <a:cs typeface="Cabin"/>
                <a:sym typeface="Cabin"/>
              </a:defRPr>
            </a:lvl3pPr>
            <a:lvl4pPr marL="1600200" marR="0" lvl="3"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4pPr>
            <a:lvl5pPr marL="2057400" marR="0" lvl="4"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5pPr>
            <a:lvl6pPr marL="2514600" marR="0" lvl="5"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6pPr>
            <a:lvl7pPr marL="2971800" marR="0" lvl="6"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7pPr>
            <a:lvl8pPr marL="3429000" marR="0" lvl="7" indent="-139700" algn="l" rtl="0">
              <a:lnSpc>
                <a:spcPct val="110000"/>
              </a:lnSpc>
              <a:spcBef>
                <a:spcPts val="700"/>
              </a:spcBef>
              <a:buClr>
                <a:schemeClr val="dk2"/>
              </a:buClr>
              <a:buSzPct val="100000"/>
              <a:buFont typeface="Cabin"/>
              <a:buChar char="–"/>
              <a:defRPr sz="1400" b="0" i="0" u="none" strike="noStrike" cap="none">
                <a:solidFill>
                  <a:srgbClr val="595959"/>
                </a:solidFill>
                <a:latin typeface="Cabin"/>
                <a:ea typeface="Cabin"/>
                <a:cs typeface="Cabin"/>
                <a:sym typeface="Cabin"/>
              </a:defRPr>
            </a:lvl8pPr>
            <a:lvl9pPr marL="3886200" marR="0" lvl="8" indent="-139700" algn="l" rtl="0">
              <a:lnSpc>
                <a:spcPct val="110000"/>
              </a:lnSpc>
              <a:spcBef>
                <a:spcPts val="700"/>
              </a:spcBef>
              <a:buClr>
                <a:schemeClr val="dk2"/>
              </a:buClr>
              <a:buSzPct val="100000"/>
              <a:buFont typeface="Arial"/>
              <a:buChar char="•"/>
              <a:defRPr sz="1400" b="0" i="0" u="none" strike="noStrike" cap="none">
                <a:solidFill>
                  <a:srgbClr val="595959"/>
                </a:solidFill>
                <a:latin typeface="Cabin"/>
                <a:ea typeface="Cabin"/>
                <a:cs typeface="Cabin"/>
                <a:sym typeface="Cabin"/>
              </a:defRPr>
            </a:lvl9pPr>
          </a:lstStyle>
          <a:p>
            <a:endParaRPr/>
          </a:p>
        </p:txBody>
      </p:sp>
      <p:sp>
        <p:nvSpPr>
          <p:cNvPr id="87" name="Shape 87"/>
          <p:cNvSpPr txBox="1">
            <a:spLocks noGrp="1"/>
          </p:cNvSpPr>
          <p:nvPr>
            <p:ph type="dt" idx="10"/>
          </p:nvPr>
        </p:nvSpPr>
        <p:spPr>
          <a:xfrm>
            <a:off x="1251678" y="6375678"/>
            <a:ext cx="2329800" cy="3486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88" name="Shape 88"/>
          <p:cNvSpPr txBox="1">
            <a:spLocks noGrp="1"/>
          </p:cNvSpPr>
          <p:nvPr>
            <p:ph type="ftr" idx="11"/>
          </p:nvPr>
        </p:nvSpPr>
        <p:spPr>
          <a:xfrm>
            <a:off x="4038600" y="6375678"/>
            <a:ext cx="4114800" cy="3459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595959"/>
                </a:solidFill>
                <a:latin typeface="Cabin"/>
                <a:ea typeface="Cabin"/>
                <a:cs typeface="Cabin"/>
                <a:sym typeface="Cabin"/>
              </a:defRPr>
            </a:lvl1pPr>
            <a:lvl2pPr marL="457200" marR="0" lvl="1" indent="0" algn="l" rtl="0">
              <a:spcBef>
                <a:spcPts val="0"/>
              </a:spcBef>
              <a:buNone/>
              <a:defRPr sz="1800" b="0" i="0" u="none" strike="noStrike" cap="none">
                <a:solidFill>
                  <a:schemeClr val="dk1"/>
                </a:solidFill>
                <a:latin typeface="Cabin"/>
                <a:ea typeface="Cabin"/>
                <a:cs typeface="Cabin"/>
                <a:sym typeface="Cabin"/>
              </a:defRPr>
            </a:lvl2pPr>
            <a:lvl3pPr marL="914400" marR="0" lvl="2" indent="0" algn="l" rtl="0">
              <a:spcBef>
                <a:spcPts val="0"/>
              </a:spcBef>
              <a:buNone/>
              <a:defRPr sz="1800" b="0" i="0" u="none" strike="noStrike" cap="none">
                <a:solidFill>
                  <a:schemeClr val="dk1"/>
                </a:solidFill>
                <a:latin typeface="Cabin"/>
                <a:ea typeface="Cabin"/>
                <a:cs typeface="Cabin"/>
                <a:sym typeface="Cabin"/>
              </a:defRPr>
            </a:lvl3pPr>
            <a:lvl4pPr marL="1371600" marR="0" lvl="3" indent="0" algn="l" rtl="0">
              <a:spcBef>
                <a:spcPts val="0"/>
              </a:spcBef>
              <a:buNone/>
              <a:defRPr sz="1800" b="0" i="0" u="none" strike="noStrike" cap="none">
                <a:solidFill>
                  <a:schemeClr val="dk1"/>
                </a:solidFill>
                <a:latin typeface="Cabin"/>
                <a:ea typeface="Cabin"/>
                <a:cs typeface="Cabin"/>
                <a:sym typeface="Cabin"/>
              </a:defRPr>
            </a:lvl4pPr>
            <a:lvl5pPr marL="1828800" marR="0" lvl="4" indent="0" algn="l" rtl="0">
              <a:spcBef>
                <a:spcPts val="0"/>
              </a:spcBef>
              <a:buNone/>
              <a:defRPr sz="1800" b="0" i="0" u="none" strike="noStrike" cap="none">
                <a:solidFill>
                  <a:schemeClr val="dk1"/>
                </a:solidFill>
                <a:latin typeface="Cabin"/>
                <a:ea typeface="Cabin"/>
                <a:cs typeface="Cabin"/>
                <a:sym typeface="Cabin"/>
              </a:defRPr>
            </a:lvl5pPr>
            <a:lvl6pPr marL="2286000" marR="0" lvl="5" indent="0" algn="l" rtl="0">
              <a:spcBef>
                <a:spcPts val="0"/>
              </a:spcBef>
              <a:buNone/>
              <a:defRPr sz="1800" b="0" i="0" u="none" strike="noStrike" cap="none">
                <a:solidFill>
                  <a:schemeClr val="dk1"/>
                </a:solidFill>
                <a:latin typeface="Cabin"/>
                <a:ea typeface="Cabin"/>
                <a:cs typeface="Cabin"/>
                <a:sym typeface="Cabin"/>
              </a:defRPr>
            </a:lvl6pPr>
            <a:lvl7pPr marL="2743200" marR="0" lvl="6" indent="0" algn="l" rtl="0">
              <a:spcBef>
                <a:spcPts val="0"/>
              </a:spcBef>
              <a:buNone/>
              <a:defRPr sz="1800" b="0" i="0" u="none" strike="noStrike" cap="none">
                <a:solidFill>
                  <a:schemeClr val="dk1"/>
                </a:solidFill>
                <a:latin typeface="Cabin"/>
                <a:ea typeface="Cabin"/>
                <a:cs typeface="Cabin"/>
                <a:sym typeface="Cabin"/>
              </a:defRPr>
            </a:lvl7pPr>
            <a:lvl8pPr marL="3200400" marR="0" lvl="7" indent="0" algn="l" rtl="0">
              <a:spcBef>
                <a:spcPts val="0"/>
              </a:spcBef>
              <a:buNone/>
              <a:defRPr sz="1800" b="0" i="0" u="none" strike="noStrike" cap="none">
                <a:solidFill>
                  <a:schemeClr val="dk1"/>
                </a:solidFill>
                <a:latin typeface="Cabin"/>
                <a:ea typeface="Cabin"/>
                <a:cs typeface="Cabin"/>
                <a:sym typeface="Cabin"/>
              </a:defRPr>
            </a:lvl8pPr>
            <a:lvl9pPr marL="3657600" marR="0" lvl="8" indent="0" algn="l" rtl="0">
              <a:spcBef>
                <a:spcPts val="0"/>
              </a:spcBef>
              <a:buNone/>
              <a:defRPr sz="1800" b="0" i="0" u="none" strike="noStrike" cap="none">
                <a:solidFill>
                  <a:schemeClr val="dk1"/>
                </a:solidFill>
                <a:latin typeface="Cabin"/>
                <a:ea typeface="Cabin"/>
                <a:cs typeface="Cabin"/>
                <a:sym typeface="Cabin"/>
              </a:defRPr>
            </a:lvl9pPr>
          </a:lstStyle>
          <a:p>
            <a:endParaRPr/>
          </a:p>
        </p:txBody>
      </p:sp>
      <p:sp>
        <p:nvSpPr>
          <p:cNvPr id="89" name="Shape 89"/>
          <p:cNvSpPr txBox="1">
            <a:spLocks noGrp="1"/>
          </p:cNvSpPr>
          <p:nvPr>
            <p:ph type="sldNum" idx="12"/>
          </p:nvPr>
        </p:nvSpPr>
        <p:spPr>
          <a:xfrm>
            <a:off x="8610600" y="6375678"/>
            <a:ext cx="2819400" cy="345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595959"/>
                </a:solidFill>
                <a:latin typeface="Cabin"/>
                <a:ea typeface="Cabin"/>
                <a:cs typeface="Cabin"/>
                <a:sym typeface="Cabin"/>
              </a:rPr>
              <a:t>‹#›</a:t>
            </a:fld>
            <a:endParaRPr lang="en-US" sz="1200" b="0" i="0" u="none" strike="noStrike" cap="none">
              <a:solidFill>
                <a:srgbClr val="595959"/>
              </a:solidFill>
              <a:latin typeface="Cabin"/>
              <a:ea typeface="Cabin"/>
              <a:cs typeface="Cabin"/>
              <a:sym typeface="Cabin"/>
            </a:endParaRPr>
          </a:p>
        </p:txBody>
      </p:sp>
      <p:sp>
        <p:nvSpPr>
          <p:cNvPr id="90" name="Shape 90" title="Left scallop edge"/>
          <p:cNvSpPr/>
          <p:nvPr/>
        </p:nvSpPr>
        <p:spPr>
          <a:xfrm>
            <a:off x="0" y="0"/>
            <a:ext cx="885900" cy="6858000"/>
          </a:xfrm>
          <a:custGeom>
            <a:avLst/>
            <a:gdLst/>
            <a:ahLst/>
            <a:cxnLst/>
            <a:rect l="0" t="0" r="0" b="0"/>
            <a:pathLst>
              <a:path w="120000" h="120000" extrusionOk="0">
                <a:moveTo>
                  <a:pt x="0" y="0"/>
                </a:moveTo>
                <a:lnTo>
                  <a:pt x="96129" y="0"/>
                </a:lnTo>
                <a:lnTo>
                  <a:pt x="96344" y="1194"/>
                </a:lnTo>
                <a:lnTo>
                  <a:pt x="97419" y="2250"/>
                </a:lnTo>
                <a:lnTo>
                  <a:pt x="98924" y="3166"/>
                </a:lnTo>
                <a:lnTo>
                  <a:pt x="100860" y="3972"/>
                </a:lnTo>
                <a:lnTo>
                  <a:pt x="103010" y="4694"/>
                </a:lnTo>
                <a:lnTo>
                  <a:pt x="105591" y="5333"/>
                </a:lnTo>
                <a:lnTo>
                  <a:pt x="108172" y="6000"/>
                </a:lnTo>
                <a:lnTo>
                  <a:pt x="110752" y="6666"/>
                </a:lnTo>
                <a:lnTo>
                  <a:pt x="112903" y="7305"/>
                </a:lnTo>
                <a:lnTo>
                  <a:pt x="115053" y="8027"/>
                </a:lnTo>
                <a:lnTo>
                  <a:pt x="117204" y="8833"/>
                </a:lnTo>
                <a:lnTo>
                  <a:pt x="118709" y="9750"/>
                </a:lnTo>
                <a:lnTo>
                  <a:pt x="119569" y="10805"/>
                </a:lnTo>
                <a:lnTo>
                  <a:pt x="120000" y="12000"/>
                </a:lnTo>
                <a:lnTo>
                  <a:pt x="119569" y="13194"/>
                </a:lnTo>
                <a:lnTo>
                  <a:pt x="118709" y="14250"/>
                </a:lnTo>
                <a:lnTo>
                  <a:pt x="117204" y="15166"/>
                </a:lnTo>
                <a:lnTo>
                  <a:pt x="115053" y="15972"/>
                </a:lnTo>
                <a:lnTo>
                  <a:pt x="112903" y="16694"/>
                </a:lnTo>
                <a:lnTo>
                  <a:pt x="110752" y="17333"/>
                </a:lnTo>
                <a:lnTo>
                  <a:pt x="108172" y="18000"/>
                </a:lnTo>
                <a:lnTo>
                  <a:pt x="105591" y="18666"/>
                </a:lnTo>
                <a:lnTo>
                  <a:pt x="103010" y="19305"/>
                </a:lnTo>
                <a:lnTo>
                  <a:pt x="100860" y="20027"/>
                </a:lnTo>
                <a:lnTo>
                  <a:pt x="98924" y="20833"/>
                </a:lnTo>
                <a:lnTo>
                  <a:pt x="97419" y="21750"/>
                </a:lnTo>
                <a:lnTo>
                  <a:pt x="96344" y="22805"/>
                </a:lnTo>
                <a:lnTo>
                  <a:pt x="96129" y="24000"/>
                </a:lnTo>
                <a:lnTo>
                  <a:pt x="96344" y="25194"/>
                </a:lnTo>
                <a:lnTo>
                  <a:pt x="97419" y="26250"/>
                </a:lnTo>
                <a:lnTo>
                  <a:pt x="98924" y="27166"/>
                </a:lnTo>
                <a:lnTo>
                  <a:pt x="100860" y="27972"/>
                </a:lnTo>
                <a:lnTo>
                  <a:pt x="103010" y="28694"/>
                </a:lnTo>
                <a:lnTo>
                  <a:pt x="105591" y="29333"/>
                </a:lnTo>
                <a:lnTo>
                  <a:pt x="108172" y="30000"/>
                </a:lnTo>
                <a:lnTo>
                  <a:pt x="110752" y="30666"/>
                </a:lnTo>
                <a:lnTo>
                  <a:pt x="112903" y="31305"/>
                </a:lnTo>
                <a:lnTo>
                  <a:pt x="115053" y="32027"/>
                </a:lnTo>
                <a:lnTo>
                  <a:pt x="117204" y="32833"/>
                </a:lnTo>
                <a:lnTo>
                  <a:pt x="118709" y="33750"/>
                </a:lnTo>
                <a:lnTo>
                  <a:pt x="119569" y="34805"/>
                </a:lnTo>
                <a:lnTo>
                  <a:pt x="120000" y="36000"/>
                </a:lnTo>
                <a:lnTo>
                  <a:pt x="119569" y="37194"/>
                </a:lnTo>
                <a:lnTo>
                  <a:pt x="118709" y="38250"/>
                </a:lnTo>
                <a:lnTo>
                  <a:pt x="117204" y="39166"/>
                </a:lnTo>
                <a:lnTo>
                  <a:pt x="115053" y="39972"/>
                </a:lnTo>
                <a:lnTo>
                  <a:pt x="112903" y="40694"/>
                </a:lnTo>
                <a:lnTo>
                  <a:pt x="110752" y="41333"/>
                </a:lnTo>
                <a:lnTo>
                  <a:pt x="108172" y="42000"/>
                </a:lnTo>
                <a:lnTo>
                  <a:pt x="105591" y="42666"/>
                </a:lnTo>
                <a:lnTo>
                  <a:pt x="103010" y="43305"/>
                </a:lnTo>
                <a:lnTo>
                  <a:pt x="100860" y="44027"/>
                </a:lnTo>
                <a:lnTo>
                  <a:pt x="98924" y="44833"/>
                </a:lnTo>
                <a:lnTo>
                  <a:pt x="97419" y="45750"/>
                </a:lnTo>
                <a:lnTo>
                  <a:pt x="96344" y="46805"/>
                </a:lnTo>
                <a:lnTo>
                  <a:pt x="96129" y="48000"/>
                </a:lnTo>
                <a:lnTo>
                  <a:pt x="96344" y="49194"/>
                </a:lnTo>
                <a:lnTo>
                  <a:pt x="97419" y="50250"/>
                </a:lnTo>
                <a:lnTo>
                  <a:pt x="98924" y="51166"/>
                </a:lnTo>
                <a:lnTo>
                  <a:pt x="100860" y="51972"/>
                </a:lnTo>
                <a:lnTo>
                  <a:pt x="103010" y="52694"/>
                </a:lnTo>
                <a:lnTo>
                  <a:pt x="105591" y="53333"/>
                </a:lnTo>
                <a:lnTo>
                  <a:pt x="108172" y="54000"/>
                </a:lnTo>
                <a:lnTo>
                  <a:pt x="110752" y="54666"/>
                </a:lnTo>
                <a:lnTo>
                  <a:pt x="112903" y="55305"/>
                </a:lnTo>
                <a:lnTo>
                  <a:pt x="115053" y="56027"/>
                </a:lnTo>
                <a:lnTo>
                  <a:pt x="117204" y="56833"/>
                </a:lnTo>
                <a:lnTo>
                  <a:pt x="118709" y="57750"/>
                </a:lnTo>
                <a:lnTo>
                  <a:pt x="119569" y="58805"/>
                </a:lnTo>
                <a:lnTo>
                  <a:pt x="120000" y="59972"/>
                </a:lnTo>
                <a:lnTo>
                  <a:pt x="119569" y="61194"/>
                </a:lnTo>
                <a:lnTo>
                  <a:pt x="118709" y="62250"/>
                </a:lnTo>
                <a:lnTo>
                  <a:pt x="117204" y="63166"/>
                </a:lnTo>
                <a:lnTo>
                  <a:pt x="115053" y="63972"/>
                </a:lnTo>
                <a:lnTo>
                  <a:pt x="112903" y="64694"/>
                </a:lnTo>
                <a:lnTo>
                  <a:pt x="110752" y="65333"/>
                </a:lnTo>
                <a:lnTo>
                  <a:pt x="108172" y="66000"/>
                </a:lnTo>
                <a:lnTo>
                  <a:pt x="105591" y="66666"/>
                </a:lnTo>
                <a:lnTo>
                  <a:pt x="103010" y="67305"/>
                </a:lnTo>
                <a:lnTo>
                  <a:pt x="100860" y="68027"/>
                </a:lnTo>
                <a:lnTo>
                  <a:pt x="98924" y="68833"/>
                </a:lnTo>
                <a:lnTo>
                  <a:pt x="97419" y="69750"/>
                </a:lnTo>
                <a:lnTo>
                  <a:pt x="96344" y="70805"/>
                </a:lnTo>
                <a:lnTo>
                  <a:pt x="96129" y="72000"/>
                </a:lnTo>
                <a:lnTo>
                  <a:pt x="96344" y="73194"/>
                </a:lnTo>
                <a:lnTo>
                  <a:pt x="97419" y="74250"/>
                </a:lnTo>
                <a:lnTo>
                  <a:pt x="98924" y="75166"/>
                </a:lnTo>
                <a:lnTo>
                  <a:pt x="100860" y="75972"/>
                </a:lnTo>
                <a:lnTo>
                  <a:pt x="103010" y="76694"/>
                </a:lnTo>
                <a:lnTo>
                  <a:pt x="105591" y="77333"/>
                </a:lnTo>
                <a:lnTo>
                  <a:pt x="110752" y="78666"/>
                </a:lnTo>
                <a:lnTo>
                  <a:pt x="112903" y="79305"/>
                </a:lnTo>
                <a:lnTo>
                  <a:pt x="115053" y="80027"/>
                </a:lnTo>
                <a:lnTo>
                  <a:pt x="117204" y="80833"/>
                </a:lnTo>
                <a:lnTo>
                  <a:pt x="118709" y="81750"/>
                </a:lnTo>
                <a:lnTo>
                  <a:pt x="119569" y="82805"/>
                </a:lnTo>
                <a:lnTo>
                  <a:pt x="120000" y="84000"/>
                </a:lnTo>
                <a:lnTo>
                  <a:pt x="119569" y="85194"/>
                </a:lnTo>
                <a:lnTo>
                  <a:pt x="118709" y="86250"/>
                </a:lnTo>
                <a:lnTo>
                  <a:pt x="117204" y="87166"/>
                </a:lnTo>
                <a:lnTo>
                  <a:pt x="115053" y="87972"/>
                </a:lnTo>
                <a:lnTo>
                  <a:pt x="112903" y="88694"/>
                </a:lnTo>
                <a:lnTo>
                  <a:pt x="110752" y="89333"/>
                </a:lnTo>
                <a:lnTo>
                  <a:pt x="108172" y="90000"/>
                </a:lnTo>
                <a:lnTo>
                  <a:pt x="105591" y="90666"/>
                </a:lnTo>
                <a:lnTo>
                  <a:pt x="103010" y="91305"/>
                </a:lnTo>
                <a:lnTo>
                  <a:pt x="100860" y="92027"/>
                </a:lnTo>
                <a:lnTo>
                  <a:pt x="98924" y="92833"/>
                </a:lnTo>
                <a:lnTo>
                  <a:pt x="97419" y="93750"/>
                </a:lnTo>
                <a:lnTo>
                  <a:pt x="96344" y="94805"/>
                </a:lnTo>
                <a:lnTo>
                  <a:pt x="96129" y="96000"/>
                </a:lnTo>
                <a:lnTo>
                  <a:pt x="96344" y="97194"/>
                </a:lnTo>
                <a:lnTo>
                  <a:pt x="97419" y="98250"/>
                </a:lnTo>
                <a:lnTo>
                  <a:pt x="98924" y="99166"/>
                </a:lnTo>
                <a:lnTo>
                  <a:pt x="100860" y="99972"/>
                </a:lnTo>
                <a:lnTo>
                  <a:pt x="103010" y="100694"/>
                </a:lnTo>
                <a:lnTo>
                  <a:pt x="105591" y="101333"/>
                </a:lnTo>
                <a:lnTo>
                  <a:pt x="108172" y="102000"/>
                </a:lnTo>
                <a:lnTo>
                  <a:pt x="110752" y="102666"/>
                </a:lnTo>
                <a:lnTo>
                  <a:pt x="112903" y="103305"/>
                </a:lnTo>
                <a:lnTo>
                  <a:pt x="115053" y="104027"/>
                </a:lnTo>
                <a:lnTo>
                  <a:pt x="117204" y="104833"/>
                </a:lnTo>
                <a:lnTo>
                  <a:pt x="118709" y="105750"/>
                </a:lnTo>
                <a:lnTo>
                  <a:pt x="119569" y="106805"/>
                </a:lnTo>
                <a:lnTo>
                  <a:pt x="120000" y="108000"/>
                </a:lnTo>
                <a:lnTo>
                  <a:pt x="119569" y="109194"/>
                </a:lnTo>
                <a:lnTo>
                  <a:pt x="118709" y="110250"/>
                </a:lnTo>
                <a:lnTo>
                  <a:pt x="117204" y="111166"/>
                </a:lnTo>
                <a:lnTo>
                  <a:pt x="115053" y="111972"/>
                </a:lnTo>
                <a:lnTo>
                  <a:pt x="112903" y="112694"/>
                </a:lnTo>
                <a:lnTo>
                  <a:pt x="110752" y="113333"/>
                </a:lnTo>
                <a:lnTo>
                  <a:pt x="108172" y="114000"/>
                </a:lnTo>
                <a:lnTo>
                  <a:pt x="105591" y="114666"/>
                </a:lnTo>
                <a:lnTo>
                  <a:pt x="103010" y="115305"/>
                </a:lnTo>
                <a:lnTo>
                  <a:pt x="100860" y="116027"/>
                </a:lnTo>
                <a:lnTo>
                  <a:pt x="98924" y="116833"/>
                </a:lnTo>
                <a:lnTo>
                  <a:pt x="97419" y="117750"/>
                </a:lnTo>
                <a:lnTo>
                  <a:pt x="96344" y="118805"/>
                </a:lnTo>
                <a:lnTo>
                  <a:pt x="96129" y="120000"/>
                </a:lnTo>
                <a:lnTo>
                  <a:pt x="0" y="120000"/>
                </a:lnTo>
                <a:lnTo>
                  <a:pt x="0" y="0"/>
                </a:lnTo>
                <a:close/>
              </a:path>
            </a:pathLst>
          </a:custGeom>
          <a:solidFill>
            <a:schemeClr val="dk2"/>
          </a:solidFill>
          <a:ln>
            <a:noFill/>
          </a:ln>
        </p:spPr>
      </p:sp>
      <p:sp>
        <p:nvSpPr>
          <p:cNvPr id="91" name="Shape 91" title="right edge border"/>
          <p:cNvSpPr/>
          <p:nvPr/>
        </p:nvSpPr>
        <p:spPr>
          <a:xfrm>
            <a:off x="11908535" y="0"/>
            <a:ext cx="283500" cy="68580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1251678" y="382385"/>
            <a:ext cx="10178400" cy="1492200"/>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lt2"/>
              </a:buClr>
              <a:buFont typeface="Impact"/>
              <a:buNone/>
              <a:defRPr sz="5100" b="0" i="0" u="none" strike="noStrike" cap="none">
                <a:solidFill>
                  <a:schemeClr val="lt2"/>
                </a:solidFill>
                <a:latin typeface="Impact"/>
                <a:ea typeface="Impact"/>
                <a:cs typeface="Impact"/>
                <a:sym typeface="Impact"/>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72" name="Shape 172"/>
          <p:cNvSpPr txBox="1">
            <a:spLocks noGrp="1"/>
          </p:cNvSpPr>
          <p:nvPr>
            <p:ph type="body" idx="1"/>
          </p:nvPr>
        </p:nvSpPr>
        <p:spPr>
          <a:xfrm>
            <a:off x="1251678" y="2286000"/>
            <a:ext cx="10178400" cy="3593700"/>
          </a:xfrm>
          <a:prstGeom prst="rect">
            <a:avLst/>
          </a:prstGeom>
          <a:noFill/>
          <a:ln>
            <a:noFill/>
          </a:ln>
        </p:spPr>
        <p:txBody>
          <a:bodyPr lIns="91425" tIns="91425" rIns="91425" bIns="91425" anchor="t" anchorCtr="0"/>
          <a:lstStyle>
            <a:lvl1pPr marL="228600" marR="0" lvl="0" indent="-101600" algn="l" rtl="0">
              <a:lnSpc>
                <a:spcPct val="110000"/>
              </a:lnSpc>
              <a:spcBef>
                <a:spcPts val="700"/>
              </a:spcBef>
              <a:buClr>
                <a:schemeClr val="lt2"/>
              </a:buClr>
              <a:buSzPct val="100000"/>
              <a:buFont typeface="Arial"/>
              <a:buChar char="•"/>
              <a:defRPr sz="2000" b="0" i="0" u="none" strike="noStrike" cap="none">
                <a:solidFill>
                  <a:srgbClr val="FEFEFE"/>
                </a:solidFill>
                <a:latin typeface="Cabin"/>
                <a:ea typeface="Cabin"/>
                <a:cs typeface="Cabin"/>
                <a:sym typeface="Cabin"/>
              </a:defRPr>
            </a:lvl1pPr>
            <a:lvl2pPr marL="685800" marR="0" lvl="1" indent="-114300" algn="l" rtl="0">
              <a:lnSpc>
                <a:spcPct val="110000"/>
              </a:lnSpc>
              <a:spcBef>
                <a:spcPts val="700"/>
              </a:spcBef>
              <a:buClr>
                <a:schemeClr val="lt2"/>
              </a:buClr>
              <a:buSzPct val="100000"/>
              <a:buFont typeface="Cabin"/>
              <a:buChar char="–"/>
              <a:defRPr sz="1800" b="0" i="0" u="none" strike="noStrike" cap="none">
                <a:solidFill>
                  <a:srgbClr val="FEFEFE"/>
                </a:solidFill>
                <a:latin typeface="Cabin"/>
                <a:ea typeface="Cabin"/>
                <a:cs typeface="Cabin"/>
                <a:sym typeface="Cabin"/>
              </a:defRPr>
            </a:lvl2pPr>
            <a:lvl3pPr marL="1143000" marR="0" lvl="2" indent="-127000" algn="l" rtl="0">
              <a:lnSpc>
                <a:spcPct val="110000"/>
              </a:lnSpc>
              <a:spcBef>
                <a:spcPts val="700"/>
              </a:spcBef>
              <a:buClr>
                <a:schemeClr val="lt2"/>
              </a:buClr>
              <a:buSzPct val="100000"/>
              <a:buFont typeface="Arial"/>
              <a:buChar char="•"/>
              <a:defRPr sz="1600" b="0" i="0" u="none" strike="noStrike" cap="none">
                <a:solidFill>
                  <a:srgbClr val="FEFEFE"/>
                </a:solidFill>
                <a:latin typeface="Cabin"/>
                <a:ea typeface="Cabin"/>
                <a:cs typeface="Cabin"/>
                <a:sym typeface="Cabin"/>
              </a:defRPr>
            </a:lvl3pPr>
            <a:lvl4pPr marL="1600200" marR="0" lvl="3" indent="-139700" algn="l" rtl="0">
              <a:lnSpc>
                <a:spcPct val="110000"/>
              </a:lnSpc>
              <a:spcBef>
                <a:spcPts val="700"/>
              </a:spcBef>
              <a:buClr>
                <a:schemeClr val="lt2"/>
              </a:buClr>
              <a:buSzPct val="100000"/>
              <a:buFont typeface="Cabin"/>
              <a:buChar char="–"/>
              <a:defRPr sz="1400" b="0" i="0" u="none" strike="noStrike" cap="none">
                <a:solidFill>
                  <a:srgbClr val="FEFEFE"/>
                </a:solidFill>
                <a:latin typeface="Cabin"/>
                <a:ea typeface="Cabin"/>
                <a:cs typeface="Cabin"/>
                <a:sym typeface="Cabin"/>
              </a:defRPr>
            </a:lvl4pPr>
            <a:lvl5pPr marL="2057400" marR="0" lvl="4" indent="-139700" algn="l" rtl="0">
              <a:lnSpc>
                <a:spcPct val="110000"/>
              </a:lnSpc>
              <a:spcBef>
                <a:spcPts val="700"/>
              </a:spcBef>
              <a:buClr>
                <a:schemeClr val="lt2"/>
              </a:buClr>
              <a:buSzPct val="100000"/>
              <a:buFont typeface="Arial"/>
              <a:buChar char="•"/>
              <a:defRPr sz="1400" b="0" i="0" u="none" strike="noStrike" cap="none">
                <a:solidFill>
                  <a:srgbClr val="FEFEFE"/>
                </a:solidFill>
                <a:latin typeface="Cabin"/>
                <a:ea typeface="Cabin"/>
                <a:cs typeface="Cabin"/>
                <a:sym typeface="Cabin"/>
              </a:defRPr>
            </a:lvl5pPr>
            <a:lvl6pPr marL="2514600" marR="0" lvl="5" indent="-139700" algn="l" rtl="0">
              <a:lnSpc>
                <a:spcPct val="110000"/>
              </a:lnSpc>
              <a:spcBef>
                <a:spcPts val="700"/>
              </a:spcBef>
              <a:buClr>
                <a:schemeClr val="lt2"/>
              </a:buClr>
              <a:buSzPct val="100000"/>
              <a:buFont typeface="Cabin"/>
              <a:buChar char="–"/>
              <a:defRPr sz="1400" b="0" i="0" u="none" strike="noStrike" cap="none">
                <a:solidFill>
                  <a:srgbClr val="FEFEFE"/>
                </a:solidFill>
                <a:latin typeface="Cabin"/>
                <a:ea typeface="Cabin"/>
                <a:cs typeface="Cabin"/>
                <a:sym typeface="Cabin"/>
              </a:defRPr>
            </a:lvl6pPr>
            <a:lvl7pPr marL="2971800" marR="0" lvl="6" indent="-139700" algn="l" rtl="0">
              <a:lnSpc>
                <a:spcPct val="110000"/>
              </a:lnSpc>
              <a:spcBef>
                <a:spcPts val="700"/>
              </a:spcBef>
              <a:buClr>
                <a:schemeClr val="lt2"/>
              </a:buClr>
              <a:buSzPct val="100000"/>
              <a:buFont typeface="Arial"/>
              <a:buChar char="•"/>
              <a:defRPr sz="1400" b="0" i="0" u="none" strike="noStrike" cap="none">
                <a:solidFill>
                  <a:srgbClr val="FEFEFE"/>
                </a:solidFill>
                <a:latin typeface="Cabin"/>
                <a:ea typeface="Cabin"/>
                <a:cs typeface="Cabin"/>
                <a:sym typeface="Cabin"/>
              </a:defRPr>
            </a:lvl7pPr>
            <a:lvl8pPr marL="3429000" marR="0" lvl="7" indent="-139700" algn="l" rtl="0">
              <a:lnSpc>
                <a:spcPct val="110000"/>
              </a:lnSpc>
              <a:spcBef>
                <a:spcPts val="700"/>
              </a:spcBef>
              <a:buClr>
                <a:schemeClr val="lt2"/>
              </a:buClr>
              <a:buSzPct val="100000"/>
              <a:buFont typeface="Cabin"/>
              <a:buChar char="–"/>
              <a:defRPr sz="1400" b="0" i="0" u="none" strike="noStrike" cap="none">
                <a:solidFill>
                  <a:srgbClr val="FEFEFE"/>
                </a:solidFill>
                <a:latin typeface="Cabin"/>
                <a:ea typeface="Cabin"/>
                <a:cs typeface="Cabin"/>
                <a:sym typeface="Cabin"/>
              </a:defRPr>
            </a:lvl8pPr>
            <a:lvl9pPr marL="3886200" marR="0" lvl="8" indent="-139700" algn="l" rtl="0">
              <a:lnSpc>
                <a:spcPct val="110000"/>
              </a:lnSpc>
              <a:spcBef>
                <a:spcPts val="700"/>
              </a:spcBef>
              <a:buClr>
                <a:schemeClr val="lt2"/>
              </a:buClr>
              <a:buSzPct val="100000"/>
              <a:buFont typeface="Arial"/>
              <a:buChar char="•"/>
              <a:defRPr sz="1400" b="0" i="0" u="none" strike="noStrike" cap="none">
                <a:solidFill>
                  <a:srgbClr val="FEFEFE"/>
                </a:solidFill>
                <a:latin typeface="Cabin"/>
                <a:ea typeface="Cabin"/>
                <a:cs typeface="Cabin"/>
                <a:sym typeface="Cabin"/>
              </a:defRPr>
            </a:lvl9pPr>
          </a:lstStyle>
          <a:p>
            <a:endParaRPr/>
          </a:p>
        </p:txBody>
      </p:sp>
      <p:sp>
        <p:nvSpPr>
          <p:cNvPr id="173" name="Shape 173"/>
          <p:cNvSpPr txBox="1">
            <a:spLocks noGrp="1"/>
          </p:cNvSpPr>
          <p:nvPr>
            <p:ph type="dt" idx="10"/>
          </p:nvPr>
        </p:nvSpPr>
        <p:spPr>
          <a:xfrm>
            <a:off x="1251678" y="6375678"/>
            <a:ext cx="2329800" cy="3486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FEFEFE"/>
                </a:solidFill>
                <a:latin typeface="Cabin"/>
                <a:ea typeface="Cabin"/>
                <a:cs typeface="Cabin"/>
                <a:sym typeface="Cabin"/>
              </a:defRPr>
            </a:lvl1pPr>
            <a:lvl2pPr marL="457200" marR="0" lvl="1" indent="0" algn="l" rtl="0">
              <a:spcBef>
                <a:spcPts val="0"/>
              </a:spcBef>
              <a:buNone/>
              <a:defRPr sz="1800" b="0" i="0" u="none" strike="noStrike" cap="none">
                <a:solidFill>
                  <a:schemeClr val="lt1"/>
                </a:solidFill>
                <a:latin typeface="Cabin"/>
                <a:ea typeface="Cabin"/>
                <a:cs typeface="Cabin"/>
                <a:sym typeface="Cabin"/>
              </a:defRPr>
            </a:lvl2pPr>
            <a:lvl3pPr marL="914400" marR="0" lvl="2" indent="0" algn="l" rtl="0">
              <a:spcBef>
                <a:spcPts val="0"/>
              </a:spcBef>
              <a:buNone/>
              <a:defRPr sz="1800" b="0" i="0" u="none" strike="noStrike" cap="none">
                <a:solidFill>
                  <a:schemeClr val="lt1"/>
                </a:solidFill>
                <a:latin typeface="Cabin"/>
                <a:ea typeface="Cabin"/>
                <a:cs typeface="Cabin"/>
                <a:sym typeface="Cabin"/>
              </a:defRPr>
            </a:lvl3pPr>
            <a:lvl4pPr marL="1371600" marR="0" lvl="3" indent="0" algn="l" rtl="0">
              <a:spcBef>
                <a:spcPts val="0"/>
              </a:spcBef>
              <a:buNone/>
              <a:defRPr sz="1800" b="0" i="0" u="none" strike="noStrike" cap="none">
                <a:solidFill>
                  <a:schemeClr val="lt1"/>
                </a:solidFill>
                <a:latin typeface="Cabin"/>
                <a:ea typeface="Cabin"/>
                <a:cs typeface="Cabin"/>
                <a:sym typeface="Cabin"/>
              </a:defRPr>
            </a:lvl4pPr>
            <a:lvl5pPr marL="1828800" marR="0" lvl="4" indent="0" algn="l" rtl="0">
              <a:spcBef>
                <a:spcPts val="0"/>
              </a:spcBef>
              <a:buNone/>
              <a:defRPr sz="1800" b="0" i="0" u="none" strike="noStrike" cap="none">
                <a:solidFill>
                  <a:schemeClr val="lt1"/>
                </a:solidFill>
                <a:latin typeface="Cabin"/>
                <a:ea typeface="Cabin"/>
                <a:cs typeface="Cabin"/>
                <a:sym typeface="Cabin"/>
              </a:defRPr>
            </a:lvl5pPr>
            <a:lvl6pPr marL="2286000" marR="0" lvl="5" indent="0" algn="l" rtl="0">
              <a:spcBef>
                <a:spcPts val="0"/>
              </a:spcBef>
              <a:buNone/>
              <a:defRPr sz="1800" b="0" i="0" u="none" strike="noStrike" cap="none">
                <a:solidFill>
                  <a:schemeClr val="lt1"/>
                </a:solidFill>
                <a:latin typeface="Cabin"/>
                <a:ea typeface="Cabin"/>
                <a:cs typeface="Cabin"/>
                <a:sym typeface="Cabin"/>
              </a:defRPr>
            </a:lvl6pPr>
            <a:lvl7pPr marL="2743200" marR="0" lvl="6" indent="0" algn="l" rtl="0">
              <a:spcBef>
                <a:spcPts val="0"/>
              </a:spcBef>
              <a:buNone/>
              <a:defRPr sz="1800" b="0" i="0" u="none" strike="noStrike" cap="none">
                <a:solidFill>
                  <a:schemeClr val="lt1"/>
                </a:solidFill>
                <a:latin typeface="Cabin"/>
                <a:ea typeface="Cabin"/>
                <a:cs typeface="Cabin"/>
                <a:sym typeface="Cabin"/>
              </a:defRPr>
            </a:lvl7pPr>
            <a:lvl8pPr marL="3200400" marR="0" lvl="7" indent="0" algn="l" rtl="0">
              <a:spcBef>
                <a:spcPts val="0"/>
              </a:spcBef>
              <a:buNone/>
              <a:defRPr sz="1800" b="0" i="0" u="none" strike="noStrike" cap="none">
                <a:solidFill>
                  <a:schemeClr val="lt1"/>
                </a:solidFill>
                <a:latin typeface="Cabin"/>
                <a:ea typeface="Cabin"/>
                <a:cs typeface="Cabin"/>
                <a:sym typeface="Cabin"/>
              </a:defRPr>
            </a:lvl8pPr>
            <a:lvl9pPr marL="3657600" marR="0" lvl="8" indent="0" algn="l" rtl="0">
              <a:spcBef>
                <a:spcPts val="0"/>
              </a:spcBef>
              <a:buNone/>
              <a:defRPr sz="1800" b="0" i="0" u="none" strike="noStrike" cap="none">
                <a:solidFill>
                  <a:schemeClr val="lt1"/>
                </a:solidFill>
                <a:latin typeface="Cabin"/>
                <a:ea typeface="Cabin"/>
                <a:cs typeface="Cabin"/>
                <a:sym typeface="Cabin"/>
              </a:defRPr>
            </a:lvl9pPr>
          </a:lstStyle>
          <a:p>
            <a:endParaRPr/>
          </a:p>
        </p:txBody>
      </p:sp>
      <p:sp>
        <p:nvSpPr>
          <p:cNvPr id="174" name="Shape 174"/>
          <p:cNvSpPr txBox="1">
            <a:spLocks noGrp="1"/>
          </p:cNvSpPr>
          <p:nvPr>
            <p:ph type="ftr" idx="11"/>
          </p:nvPr>
        </p:nvSpPr>
        <p:spPr>
          <a:xfrm>
            <a:off x="4038600" y="6375678"/>
            <a:ext cx="4114800" cy="3459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FEFEFE"/>
                </a:solidFill>
                <a:latin typeface="Cabin"/>
                <a:ea typeface="Cabin"/>
                <a:cs typeface="Cabin"/>
                <a:sym typeface="Cabin"/>
              </a:defRPr>
            </a:lvl1pPr>
            <a:lvl2pPr marL="457200" marR="0" lvl="1" indent="0" algn="l" rtl="0">
              <a:spcBef>
                <a:spcPts val="0"/>
              </a:spcBef>
              <a:buNone/>
              <a:defRPr sz="1800" b="0" i="0" u="none" strike="noStrike" cap="none">
                <a:solidFill>
                  <a:schemeClr val="lt1"/>
                </a:solidFill>
                <a:latin typeface="Cabin"/>
                <a:ea typeface="Cabin"/>
                <a:cs typeface="Cabin"/>
                <a:sym typeface="Cabin"/>
              </a:defRPr>
            </a:lvl2pPr>
            <a:lvl3pPr marL="914400" marR="0" lvl="2" indent="0" algn="l" rtl="0">
              <a:spcBef>
                <a:spcPts val="0"/>
              </a:spcBef>
              <a:buNone/>
              <a:defRPr sz="1800" b="0" i="0" u="none" strike="noStrike" cap="none">
                <a:solidFill>
                  <a:schemeClr val="lt1"/>
                </a:solidFill>
                <a:latin typeface="Cabin"/>
                <a:ea typeface="Cabin"/>
                <a:cs typeface="Cabin"/>
                <a:sym typeface="Cabin"/>
              </a:defRPr>
            </a:lvl3pPr>
            <a:lvl4pPr marL="1371600" marR="0" lvl="3" indent="0" algn="l" rtl="0">
              <a:spcBef>
                <a:spcPts val="0"/>
              </a:spcBef>
              <a:buNone/>
              <a:defRPr sz="1800" b="0" i="0" u="none" strike="noStrike" cap="none">
                <a:solidFill>
                  <a:schemeClr val="lt1"/>
                </a:solidFill>
                <a:latin typeface="Cabin"/>
                <a:ea typeface="Cabin"/>
                <a:cs typeface="Cabin"/>
                <a:sym typeface="Cabin"/>
              </a:defRPr>
            </a:lvl4pPr>
            <a:lvl5pPr marL="1828800" marR="0" lvl="4" indent="0" algn="l" rtl="0">
              <a:spcBef>
                <a:spcPts val="0"/>
              </a:spcBef>
              <a:buNone/>
              <a:defRPr sz="1800" b="0" i="0" u="none" strike="noStrike" cap="none">
                <a:solidFill>
                  <a:schemeClr val="lt1"/>
                </a:solidFill>
                <a:latin typeface="Cabin"/>
                <a:ea typeface="Cabin"/>
                <a:cs typeface="Cabin"/>
                <a:sym typeface="Cabin"/>
              </a:defRPr>
            </a:lvl5pPr>
            <a:lvl6pPr marL="2286000" marR="0" lvl="5" indent="0" algn="l" rtl="0">
              <a:spcBef>
                <a:spcPts val="0"/>
              </a:spcBef>
              <a:buNone/>
              <a:defRPr sz="1800" b="0" i="0" u="none" strike="noStrike" cap="none">
                <a:solidFill>
                  <a:schemeClr val="lt1"/>
                </a:solidFill>
                <a:latin typeface="Cabin"/>
                <a:ea typeface="Cabin"/>
                <a:cs typeface="Cabin"/>
                <a:sym typeface="Cabin"/>
              </a:defRPr>
            </a:lvl6pPr>
            <a:lvl7pPr marL="2743200" marR="0" lvl="6" indent="0" algn="l" rtl="0">
              <a:spcBef>
                <a:spcPts val="0"/>
              </a:spcBef>
              <a:buNone/>
              <a:defRPr sz="1800" b="0" i="0" u="none" strike="noStrike" cap="none">
                <a:solidFill>
                  <a:schemeClr val="lt1"/>
                </a:solidFill>
                <a:latin typeface="Cabin"/>
                <a:ea typeface="Cabin"/>
                <a:cs typeface="Cabin"/>
                <a:sym typeface="Cabin"/>
              </a:defRPr>
            </a:lvl7pPr>
            <a:lvl8pPr marL="3200400" marR="0" lvl="7" indent="0" algn="l" rtl="0">
              <a:spcBef>
                <a:spcPts val="0"/>
              </a:spcBef>
              <a:buNone/>
              <a:defRPr sz="1800" b="0" i="0" u="none" strike="noStrike" cap="none">
                <a:solidFill>
                  <a:schemeClr val="lt1"/>
                </a:solidFill>
                <a:latin typeface="Cabin"/>
                <a:ea typeface="Cabin"/>
                <a:cs typeface="Cabin"/>
                <a:sym typeface="Cabin"/>
              </a:defRPr>
            </a:lvl8pPr>
            <a:lvl9pPr marL="3657600" marR="0" lvl="8" indent="0" algn="l" rtl="0">
              <a:spcBef>
                <a:spcPts val="0"/>
              </a:spcBef>
              <a:buNone/>
              <a:defRPr sz="1800" b="0" i="0" u="none" strike="noStrike" cap="none">
                <a:solidFill>
                  <a:schemeClr val="lt1"/>
                </a:solidFill>
                <a:latin typeface="Cabin"/>
                <a:ea typeface="Cabin"/>
                <a:cs typeface="Cabin"/>
                <a:sym typeface="Cabin"/>
              </a:defRPr>
            </a:lvl9pPr>
          </a:lstStyle>
          <a:p>
            <a:endParaRPr/>
          </a:p>
        </p:txBody>
      </p:sp>
      <p:sp>
        <p:nvSpPr>
          <p:cNvPr id="175" name="Shape 175"/>
          <p:cNvSpPr txBox="1">
            <a:spLocks noGrp="1"/>
          </p:cNvSpPr>
          <p:nvPr>
            <p:ph type="sldNum" idx="12"/>
          </p:nvPr>
        </p:nvSpPr>
        <p:spPr>
          <a:xfrm>
            <a:off x="8610600" y="6375678"/>
            <a:ext cx="2819400" cy="345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FEFEFE"/>
                </a:solidFill>
                <a:latin typeface="Cabin"/>
                <a:ea typeface="Cabin"/>
                <a:cs typeface="Cabin"/>
                <a:sym typeface="Cabin"/>
              </a:rPr>
              <a:t>‹#›</a:t>
            </a:fld>
            <a:endParaRPr lang="en-US" sz="1200" b="0" i="0" u="none" strike="noStrike" cap="none">
              <a:solidFill>
                <a:srgbClr val="FEFEFE"/>
              </a:solidFill>
              <a:latin typeface="Cabin"/>
              <a:ea typeface="Cabin"/>
              <a:cs typeface="Cabin"/>
              <a:sym typeface="Cabin"/>
            </a:endParaRPr>
          </a:p>
        </p:txBody>
      </p:sp>
      <p:sp>
        <p:nvSpPr>
          <p:cNvPr id="176" name="Shape 176" title="Left scallop edge"/>
          <p:cNvSpPr/>
          <p:nvPr/>
        </p:nvSpPr>
        <p:spPr>
          <a:xfrm>
            <a:off x="0" y="0"/>
            <a:ext cx="885900" cy="6858000"/>
          </a:xfrm>
          <a:custGeom>
            <a:avLst/>
            <a:gdLst/>
            <a:ahLst/>
            <a:cxnLst/>
            <a:rect l="0" t="0" r="0" b="0"/>
            <a:pathLst>
              <a:path w="120000" h="120000" extrusionOk="0">
                <a:moveTo>
                  <a:pt x="0" y="0"/>
                </a:moveTo>
                <a:lnTo>
                  <a:pt x="96129" y="0"/>
                </a:lnTo>
                <a:lnTo>
                  <a:pt x="96344" y="1194"/>
                </a:lnTo>
                <a:lnTo>
                  <a:pt x="97419" y="2250"/>
                </a:lnTo>
                <a:lnTo>
                  <a:pt x="98924" y="3166"/>
                </a:lnTo>
                <a:lnTo>
                  <a:pt x="100860" y="3972"/>
                </a:lnTo>
                <a:lnTo>
                  <a:pt x="103010" y="4694"/>
                </a:lnTo>
                <a:lnTo>
                  <a:pt x="105591" y="5333"/>
                </a:lnTo>
                <a:lnTo>
                  <a:pt x="108172" y="6000"/>
                </a:lnTo>
                <a:lnTo>
                  <a:pt x="110752" y="6666"/>
                </a:lnTo>
                <a:lnTo>
                  <a:pt x="112903" y="7305"/>
                </a:lnTo>
                <a:lnTo>
                  <a:pt x="115053" y="8027"/>
                </a:lnTo>
                <a:lnTo>
                  <a:pt x="117204" y="8833"/>
                </a:lnTo>
                <a:lnTo>
                  <a:pt x="118709" y="9750"/>
                </a:lnTo>
                <a:lnTo>
                  <a:pt x="119569" y="10805"/>
                </a:lnTo>
                <a:lnTo>
                  <a:pt x="120000" y="12000"/>
                </a:lnTo>
                <a:lnTo>
                  <a:pt x="119569" y="13194"/>
                </a:lnTo>
                <a:lnTo>
                  <a:pt x="118709" y="14250"/>
                </a:lnTo>
                <a:lnTo>
                  <a:pt x="117204" y="15166"/>
                </a:lnTo>
                <a:lnTo>
                  <a:pt x="115053" y="15972"/>
                </a:lnTo>
                <a:lnTo>
                  <a:pt x="112903" y="16694"/>
                </a:lnTo>
                <a:lnTo>
                  <a:pt x="110752" y="17333"/>
                </a:lnTo>
                <a:lnTo>
                  <a:pt x="108172" y="18000"/>
                </a:lnTo>
                <a:lnTo>
                  <a:pt x="105591" y="18666"/>
                </a:lnTo>
                <a:lnTo>
                  <a:pt x="103010" y="19305"/>
                </a:lnTo>
                <a:lnTo>
                  <a:pt x="100860" y="20027"/>
                </a:lnTo>
                <a:lnTo>
                  <a:pt x="98924" y="20833"/>
                </a:lnTo>
                <a:lnTo>
                  <a:pt x="97419" y="21750"/>
                </a:lnTo>
                <a:lnTo>
                  <a:pt x="96344" y="22805"/>
                </a:lnTo>
                <a:lnTo>
                  <a:pt x="96129" y="24000"/>
                </a:lnTo>
                <a:lnTo>
                  <a:pt x="96344" y="25194"/>
                </a:lnTo>
                <a:lnTo>
                  <a:pt x="97419" y="26250"/>
                </a:lnTo>
                <a:lnTo>
                  <a:pt x="98924" y="27166"/>
                </a:lnTo>
                <a:lnTo>
                  <a:pt x="100860" y="27972"/>
                </a:lnTo>
                <a:lnTo>
                  <a:pt x="103010" y="28694"/>
                </a:lnTo>
                <a:lnTo>
                  <a:pt x="105591" y="29333"/>
                </a:lnTo>
                <a:lnTo>
                  <a:pt x="108172" y="30000"/>
                </a:lnTo>
                <a:lnTo>
                  <a:pt x="110752" y="30666"/>
                </a:lnTo>
                <a:lnTo>
                  <a:pt x="112903" y="31305"/>
                </a:lnTo>
                <a:lnTo>
                  <a:pt x="115053" y="32027"/>
                </a:lnTo>
                <a:lnTo>
                  <a:pt x="117204" y="32833"/>
                </a:lnTo>
                <a:lnTo>
                  <a:pt x="118709" y="33750"/>
                </a:lnTo>
                <a:lnTo>
                  <a:pt x="119569" y="34805"/>
                </a:lnTo>
                <a:lnTo>
                  <a:pt x="120000" y="36000"/>
                </a:lnTo>
                <a:lnTo>
                  <a:pt x="119569" y="37194"/>
                </a:lnTo>
                <a:lnTo>
                  <a:pt x="118709" y="38250"/>
                </a:lnTo>
                <a:lnTo>
                  <a:pt x="117204" y="39166"/>
                </a:lnTo>
                <a:lnTo>
                  <a:pt x="115053" y="39972"/>
                </a:lnTo>
                <a:lnTo>
                  <a:pt x="112903" y="40694"/>
                </a:lnTo>
                <a:lnTo>
                  <a:pt x="110752" y="41333"/>
                </a:lnTo>
                <a:lnTo>
                  <a:pt x="108172" y="42000"/>
                </a:lnTo>
                <a:lnTo>
                  <a:pt x="105591" y="42666"/>
                </a:lnTo>
                <a:lnTo>
                  <a:pt x="103010" y="43305"/>
                </a:lnTo>
                <a:lnTo>
                  <a:pt x="100860" y="44027"/>
                </a:lnTo>
                <a:lnTo>
                  <a:pt x="98924" y="44833"/>
                </a:lnTo>
                <a:lnTo>
                  <a:pt x="97419" y="45750"/>
                </a:lnTo>
                <a:lnTo>
                  <a:pt x="96344" y="46805"/>
                </a:lnTo>
                <a:lnTo>
                  <a:pt x="96129" y="48000"/>
                </a:lnTo>
                <a:lnTo>
                  <a:pt x="96344" y="49194"/>
                </a:lnTo>
                <a:lnTo>
                  <a:pt x="97419" y="50250"/>
                </a:lnTo>
                <a:lnTo>
                  <a:pt x="98924" y="51166"/>
                </a:lnTo>
                <a:lnTo>
                  <a:pt x="100860" y="51972"/>
                </a:lnTo>
                <a:lnTo>
                  <a:pt x="103010" y="52694"/>
                </a:lnTo>
                <a:lnTo>
                  <a:pt x="105591" y="53333"/>
                </a:lnTo>
                <a:lnTo>
                  <a:pt x="108172" y="54000"/>
                </a:lnTo>
                <a:lnTo>
                  <a:pt x="110752" y="54666"/>
                </a:lnTo>
                <a:lnTo>
                  <a:pt x="112903" y="55305"/>
                </a:lnTo>
                <a:lnTo>
                  <a:pt x="115053" y="56027"/>
                </a:lnTo>
                <a:lnTo>
                  <a:pt x="117204" y="56833"/>
                </a:lnTo>
                <a:lnTo>
                  <a:pt x="118709" y="57750"/>
                </a:lnTo>
                <a:lnTo>
                  <a:pt x="119569" y="58805"/>
                </a:lnTo>
                <a:lnTo>
                  <a:pt x="120000" y="59972"/>
                </a:lnTo>
                <a:lnTo>
                  <a:pt x="119569" y="61194"/>
                </a:lnTo>
                <a:lnTo>
                  <a:pt x="118709" y="62250"/>
                </a:lnTo>
                <a:lnTo>
                  <a:pt x="117204" y="63166"/>
                </a:lnTo>
                <a:lnTo>
                  <a:pt x="115053" y="63972"/>
                </a:lnTo>
                <a:lnTo>
                  <a:pt x="112903" y="64694"/>
                </a:lnTo>
                <a:lnTo>
                  <a:pt x="110752" y="65333"/>
                </a:lnTo>
                <a:lnTo>
                  <a:pt x="108172" y="66000"/>
                </a:lnTo>
                <a:lnTo>
                  <a:pt x="105591" y="66666"/>
                </a:lnTo>
                <a:lnTo>
                  <a:pt x="103010" y="67305"/>
                </a:lnTo>
                <a:lnTo>
                  <a:pt x="100860" y="68027"/>
                </a:lnTo>
                <a:lnTo>
                  <a:pt x="98924" y="68833"/>
                </a:lnTo>
                <a:lnTo>
                  <a:pt x="97419" y="69750"/>
                </a:lnTo>
                <a:lnTo>
                  <a:pt x="96344" y="70805"/>
                </a:lnTo>
                <a:lnTo>
                  <a:pt x="96129" y="72000"/>
                </a:lnTo>
                <a:lnTo>
                  <a:pt x="96344" y="73194"/>
                </a:lnTo>
                <a:lnTo>
                  <a:pt x="97419" y="74250"/>
                </a:lnTo>
                <a:lnTo>
                  <a:pt x="98924" y="75166"/>
                </a:lnTo>
                <a:lnTo>
                  <a:pt x="100860" y="75972"/>
                </a:lnTo>
                <a:lnTo>
                  <a:pt x="103010" y="76694"/>
                </a:lnTo>
                <a:lnTo>
                  <a:pt x="105591" y="77333"/>
                </a:lnTo>
                <a:lnTo>
                  <a:pt x="110752" y="78666"/>
                </a:lnTo>
                <a:lnTo>
                  <a:pt x="112903" y="79305"/>
                </a:lnTo>
                <a:lnTo>
                  <a:pt x="115053" y="80027"/>
                </a:lnTo>
                <a:lnTo>
                  <a:pt x="117204" y="80833"/>
                </a:lnTo>
                <a:lnTo>
                  <a:pt x="118709" y="81750"/>
                </a:lnTo>
                <a:lnTo>
                  <a:pt x="119569" y="82805"/>
                </a:lnTo>
                <a:lnTo>
                  <a:pt x="120000" y="84000"/>
                </a:lnTo>
                <a:lnTo>
                  <a:pt x="119569" y="85194"/>
                </a:lnTo>
                <a:lnTo>
                  <a:pt x="118709" y="86250"/>
                </a:lnTo>
                <a:lnTo>
                  <a:pt x="117204" y="87166"/>
                </a:lnTo>
                <a:lnTo>
                  <a:pt x="115053" y="87972"/>
                </a:lnTo>
                <a:lnTo>
                  <a:pt x="112903" y="88694"/>
                </a:lnTo>
                <a:lnTo>
                  <a:pt x="110752" y="89333"/>
                </a:lnTo>
                <a:lnTo>
                  <a:pt x="108172" y="90000"/>
                </a:lnTo>
                <a:lnTo>
                  <a:pt x="105591" y="90666"/>
                </a:lnTo>
                <a:lnTo>
                  <a:pt x="103010" y="91305"/>
                </a:lnTo>
                <a:lnTo>
                  <a:pt x="100860" y="92027"/>
                </a:lnTo>
                <a:lnTo>
                  <a:pt x="98924" y="92833"/>
                </a:lnTo>
                <a:lnTo>
                  <a:pt x="97419" y="93750"/>
                </a:lnTo>
                <a:lnTo>
                  <a:pt x="96344" y="94805"/>
                </a:lnTo>
                <a:lnTo>
                  <a:pt x="96129" y="96000"/>
                </a:lnTo>
                <a:lnTo>
                  <a:pt x="96344" y="97194"/>
                </a:lnTo>
                <a:lnTo>
                  <a:pt x="97419" y="98250"/>
                </a:lnTo>
                <a:lnTo>
                  <a:pt x="98924" y="99166"/>
                </a:lnTo>
                <a:lnTo>
                  <a:pt x="100860" y="99972"/>
                </a:lnTo>
                <a:lnTo>
                  <a:pt x="103010" y="100694"/>
                </a:lnTo>
                <a:lnTo>
                  <a:pt x="105591" y="101333"/>
                </a:lnTo>
                <a:lnTo>
                  <a:pt x="108172" y="102000"/>
                </a:lnTo>
                <a:lnTo>
                  <a:pt x="110752" y="102666"/>
                </a:lnTo>
                <a:lnTo>
                  <a:pt x="112903" y="103305"/>
                </a:lnTo>
                <a:lnTo>
                  <a:pt x="115053" y="104027"/>
                </a:lnTo>
                <a:lnTo>
                  <a:pt x="117204" y="104833"/>
                </a:lnTo>
                <a:lnTo>
                  <a:pt x="118709" y="105750"/>
                </a:lnTo>
                <a:lnTo>
                  <a:pt x="119569" y="106805"/>
                </a:lnTo>
                <a:lnTo>
                  <a:pt x="120000" y="108000"/>
                </a:lnTo>
                <a:lnTo>
                  <a:pt x="119569" y="109194"/>
                </a:lnTo>
                <a:lnTo>
                  <a:pt x="118709" y="110250"/>
                </a:lnTo>
                <a:lnTo>
                  <a:pt x="117204" y="111166"/>
                </a:lnTo>
                <a:lnTo>
                  <a:pt x="115053" y="111972"/>
                </a:lnTo>
                <a:lnTo>
                  <a:pt x="112903" y="112694"/>
                </a:lnTo>
                <a:lnTo>
                  <a:pt x="110752" y="113333"/>
                </a:lnTo>
                <a:lnTo>
                  <a:pt x="108172" y="114000"/>
                </a:lnTo>
                <a:lnTo>
                  <a:pt x="105591" y="114666"/>
                </a:lnTo>
                <a:lnTo>
                  <a:pt x="103010" y="115305"/>
                </a:lnTo>
                <a:lnTo>
                  <a:pt x="100860" y="116027"/>
                </a:lnTo>
                <a:lnTo>
                  <a:pt x="98924" y="116833"/>
                </a:lnTo>
                <a:lnTo>
                  <a:pt x="97419" y="117750"/>
                </a:lnTo>
                <a:lnTo>
                  <a:pt x="96344" y="118805"/>
                </a:lnTo>
                <a:lnTo>
                  <a:pt x="96129" y="120000"/>
                </a:lnTo>
                <a:lnTo>
                  <a:pt x="0" y="120000"/>
                </a:lnTo>
                <a:lnTo>
                  <a:pt x="0" y="0"/>
                </a:lnTo>
                <a:close/>
              </a:path>
            </a:pathLst>
          </a:custGeom>
          <a:solidFill>
            <a:schemeClr val="lt2"/>
          </a:solidFill>
          <a:ln>
            <a:noFill/>
          </a:ln>
        </p:spPr>
      </p:sp>
      <p:sp>
        <p:nvSpPr>
          <p:cNvPr id="177" name="Shape 177" title="right edge border"/>
          <p:cNvSpPr/>
          <p:nvPr/>
        </p:nvSpPr>
        <p:spPr>
          <a:xfrm>
            <a:off x="11908535" y="0"/>
            <a:ext cx="283500" cy="68580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Tree>
  </p:cSld>
  <p:clrMap bg1="lt1" tx1="dk1" bg2="dk2" tx2="lt2" accent1="accent1" accent2="accent2" accent3="accent3" accent4="accent4" accent5="accent5" accent6="accent6" hlink="hlink" folHlink="folHlink"/>
  <p:sldLayoutIdLst>
    <p:sldLayoutId id="214748367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hyperlink" Target="http://www.gutenberg.org/"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www.scholastic.com/parents/"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hyperlink" Target="http://www.ala.org/advocacy/literacy/earlyliteracy/famlitfocu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subTitle" idx="1"/>
          </p:nvPr>
        </p:nvSpPr>
        <p:spPr>
          <a:prstGeom prst="rect">
            <a:avLst/>
          </a:prstGeom>
          <a:noFill/>
          <a:ln>
            <a:noFill/>
          </a:ln>
        </p:spPr>
        <p:txBody>
          <a:bodyPr lIns="91425" tIns="45700" rIns="91425" bIns="45700" anchor="ctr" anchorCtr="0">
            <a:noAutofit/>
          </a:bodyPr>
          <a:lstStyle/>
          <a:p>
            <a:pPr marL="0" marR="0" lvl="0" indent="0" algn="ctr" rtl="0">
              <a:lnSpc>
                <a:spcPct val="70000"/>
              </a:lnSpc>
              <a:spcBef>
                <a:spcPts val="0"/>
              </a:spcBef>
              <a:spcAft>
                <a:spcPts val="0"/>
              </a:spcAft>
              <a:buClr>
                <a:schemeClr val="accent1"/>
              </a:buClr>
              <a:buSzPct val="25000"/>
              <a:buFont typeface="Noto Sans Symbols"/>
              <a:buNone/>
            </a:pPr>
            <a:r>
              <a:rPr lang="en-US" sz="1550" b="0" i="0" u="none" strike="noStrike" cap="none">
                <a:solidFill>
                  <a:srgbClr val="595959"/>
                </a:solidFill>
                <a:latin typeface="Corbel"/>
                <a:ea typeface="Corbel"/>
                <a:cs typeface="Corbel"/>
                <a:sym typeface="Corbel"/>
              </a:rPr>
              <a:t>Presented by </a:t>
            </a:r>
          </a:p>
          <a:p>
            <a:pPr marL="0" marR="0" lvl="0" indent="0" algn="ctr" rtl="0">
              <a:lnSpc>
                <a:spcPct val="70000"/>
              </a:lnSpc>
              <a:spcBef>
                <a:spcPts val="1200"/>
              </a:spcBef>
              <a:spcAft>
                <a:spcPts val="0"/>
              </a:spcAft>
              <a:buClr>
                <a:schemeClr val="accent1"/>
              </a:buClr>
              <a:buSzPct val="25000"/>
              <a:buFont typeface="Noto Sans Symbols"/>
              <a:buNone/>
            </a:pPr>
            <a:r>
              <a:rPr lang="en-US" sz="1550" b="0" i="0" u="none" strike="noStrike" cap="none">
                <a:solidFill>
                  <a:srgbClr val="595959"/>
                </a:solidFill>
                <a:latin typeface="Corbel"/>
                <a:ea typeface="Corbel"/>
                <a:cs typeface="Corbel"/>
                <a:sym typeface="Corbel"/>
              </a:rPr>
              <a:t>Robert Coleman, </a:t>
            </a:r>
            <a:r>
              <a:rPr lang="en-US" sz="1550" b="0" i="1" u="none" strike="noStrike" cap="none">
                <a:solidFill>
                  <a:srgbClr val="595959"/>
                </a:solidFill>
                <a:latin typeface="Corbel"/>
                <a:ea typeface="Corbel"/>
                <a:cs typeface="Corbel"/>
                <a:sym typeface="Corbel"/>
              </a:rPr>
              <a:t>District Supervisor of Literacy and Humanities K-12</a:t>
            </a:r>
          </a:p>
          <a:p>
            <a:pPr marL="0" marR="0" lvl="0" indent="0" algn="ctr" rtl="0">
              <a:lnSpc>
                <a:spcPct val="70000"/>
              </a:lnSpc>
              <a:spcBef>
                <a:spcPts val="1200"/>
              </a:spcBef>
              <a:buClr>
                <a:schemeClr val="accent1"/>
              </a:buClr>
              <a:buSzPct val="25000"/>
              <a:buFont typeface="Noto Sans Symbols"/>
              <a:buNone/>
            </a:pPr>
            <a:r>
              <a:rPr lang="en-US" sz="1550"/>
              <a:t>Lindsay Barna, Keith Chiappone, Alice Haight, and Jennifer Resil-Johnson</a:t>
            </a:r>
          </a:p>
        </p:txBody>
      </p:sp>
      <p:sp>
        <p:nvSpPr>
          <p:cNvPr id="192" name="Shape 192"/>
          <p:cNvSpPr txBox="1"/>
          <p:nvPr/>
        </p:nvSpPr>
        <p:spPr>
          <a:xfrm>
            <a:off x="0" y="1866536"/>
            <a:ext cx="9154886" cy="2308323"/>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7200" b="0" i="0" u="none" strike="noStrike" cap="none" dirty="0">
                <a:solidFill>
                  <a:schemeClr val="bg1"/>
                </a:solidFill>
                <a:latin typeface="Corbel"/>
                <a:ea typeface="Corbel"/>
                <a:cs typeface="Corbel"/>
                <a:sym typeface="Corbel"/>
              </a:rPr>
              <a:t>Welcome to Parent </a:t>
            </a:r>
          </a:p>
          <a:p>
            <a:pPr marL="0" marR="0" lvl="0" indent="0" algn="ctr" rtl="0">
              <a:spcBef>
                <a:spcPts val="0"/>
              </a:spcBef>
              <a:buSzPct val="25000"/>
              <a:buNone/>
            </a:pPr>
            <a:r>
              <a:rPr lang="en-US" sz="7200" b="0" i="0" u="none" strike="noStrike" cap="none" dirty="0">
                <a:solidFill>
                  <a:schemeClr val="bg1"/>
                </a:solidFill>
                <a:latin typeface="Corbel"/>
                <a:ea typeface="Corbel"/>
                <a:cs typeface="Corbel"/>
                <a:sym typeface="Corbel"/>
              </a:rPr>
              <a:t>Literacy Night!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256024" y="1143000"/>
            <a:ext cx="3056699" cy="2377500"/>
          </a:xfrm>
          <a:prstGeom prst="rect">
            <a:avLst/>
          </a:prstGeom>
        </p:spPr>
        <p:txBody>
          <a:bodyPr lIns="91425" tIns="91425" rIns="91425" bIns="91425" anchor="b" anchorCtr="0">
            <a:noAutofit/>
          </a:bodyPr>
          <a:lstStyle/>
          <a:p>
            <a:pPr lvl="0">
              <a:spcBef>
                <a:spcPts val="0"/>
              </a:spcBef>
              <a:buClr>
                <a:schemeClr val="dk1"/>
              </a:buClr>
              <a:buSzPct val="39285"/>
              <a:buFont typeface="Arial"/>
              <a:buNone/>
            </a:pPr>
            <a:r>
              <a:rPr lang="en-US" sz="2800">
                <a:solidFill>
                  <a:schemeClr val="lt1"/>
                </a:solidFill>
              </a:rPr>
              <a:t>DIFFERENTIATION</a:t>
            </a:r>
            <a:r>
              <a:rPr lang="en-US">
                <a:solidFill>
                  <a:schemeClr val="lt1"/>
                </a:solidFill>
              </a:rPr>
              <a:t> </a:t>
            </a:r>
            <a:r>
              <a:rPr lang="en-US" sz="2000">
                <a:solidFill>
                  <a:schemeClr val="lt1"/>
                </a:solidFill>
              </a:rPr>
              <a:t>(Continued)</a:t>
            </a:r>
          </a:p>
        </p:txBody>
      </p:sp>
      <p:sp>
        <p:nvSpPr>
          <p:cNvPr id="257" name="Shape 257"/>
          <p:cNvSpPr txBox="1">
            <a:spLocks noGrp="1"/>
          </p:cNvSpPr>
          <p:nvPr>
            <p:ph type="body" idx="1"/>
          </p:nvPr>
        </p:nvSpPr>
        <p:spPr>
          <a:xfrm>
            <a:off x="256032" y="3493007"/>
            <a:ext cx="2834700" cy="2322600"/>
          </a:xfrm>
          <a:prstGeom prst="rect">
            <a:avLst/>
          </a:prstGeom>
        </p:spPr>
        <p:txBody>
          <a:bodyPr lIns="91425" tIns="91425" rIns="91425" bIns="91425" anchor="t" anchorCtr="0">
            <a:noAutofit/>
          </a:bodyPr>
          <a:lstStyle/>
          <a:p>
            <a:pPr lvl="0">
              <a:spcBef>
                <a:spcPts val="0"/>
              </a:spcBef>
              <a:buNone/>
            </a:pPr>
            <a:r>
              <a:rPr lang="en-US" sz="1800"/>
              <a:t>Rubrics use the same content and language, but add a point value to each descriptor.</a:t>
            </a:r>
          </a:p>
        </p:txBody>
      </p:sp>
      <p:sp>
        <p:nvSpPr>
          <p:cNvPr id="258" name="Shape 258"/>
          <p:cNvSpPr>
            <a:spLocks noGrp="1"/>
          </p:cNvSpPr>
          <p:nvPr>
            <p:ph type="pic" idx="2"/>
          </p:nvPr>
        </p:nvSpPr>
        <p:spPr>
          <a:xfrm>
            <a:off x="3570644" y="767418"/>
            <a:ext cx="8115300" cy="5331000"/>
          </a:xfrm>
          <a:prstGeom prst="rect">
            <a:avLst/>
          </a:prstGeom>
        </p:spPr>
        <p:txBody>
          <a:bodyPr lIns="91425" tIns="91425" rIns="91425" bIns="91425" anchor="t" anchorCtr="0">
            <a:noAutofit/>
          </a:bodyPr>
          <a:lstStyle/>
          <a:p>
            <a:pPr lvl="0">
              <a:spcBef>
                <a:spcPts val="0"/>
              </a:spcBef>
              <a:buNone/>
            </a:pPr>
            <a:endParaRPr/>
          </a:p>
        </p:txBody>
      </p:sp>
      <p:pic>
        <p:nvPicPr>
          <p:cNvPr id="259" name="Shape 259" descr="file-page1.jpg"/>
          <p:cNvPicPr preferRelativeResize="0"/>
          <p:nvPr/>
        </p:nvPicPr>
        <p:blipFill>
          <a:blip r:embed="rId3">
            <a:alphaModFix/>
          </a:blip>
          <a:stretch>
            <a:fillRect/>
          </a:stretch>
        </p:blipFill>
        <p:spPr>
          <a:xfrm>
            <a:off x="3570650" y="716124"/>
            <a:ext cx="8115303" cy="543359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252918" y="1123837"/>
            <a:ext cx="2947481" cy="460118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FFFFFF"/>
              </a:buClr>
              <a:buSzPct val="25000"/>
              <a:buFont typeface="Corbel"/>
              <a:buNone/>
            </a:pPr>
            <a:r>
              <a:rPr lang="en-US" sz="3600" b="0" i="0" u="none" strike="noStrike" cap="none">
                <a:solidFill>
                  <a:srgbClr val="FFFFFF"/>
                </a:solidFill>
                <a:latin typeface="Corbel"/>
                <a:ea typeface="Corbel"/>
                <a:cs typeface="Corbel"/>
                <a:sym typeface="Corbel"/>
              </a:rPr>
              <a:t>TEACH THE READER! TEACH THE WRITER!</a:t>
            </a:r>
          </a:p>
        </p:txBody>
      </p:sp>
      <p:sp>
        <p:nvSpPr>
          <p:cNvPr id="265" name="Shape 265"/>
          <p:cNvSpPr txBox="1">
            <a:spLocks noGrp="1"/>
          </p:cNvSpPr>
          <p:nvPr>
            <p:ph type="body" idx="1"/>
          </p:nvPr>
        </p:nvSpPr>
        <p:spPr>
          <a:xfrm>
            <a:off x="3869267" y="864108"/>
            <a:ext cx="7315200" cy="5120639"/>
          </a:xfrm>
          <a:prstGeom prst="rect">
            <a:avLst/>
          </a:prstGeom>
          <a:noFill/>
          <a:ln>
            <a:noFill/>
          </a:ln>
        </p:spPr>
        <p:txBody>
          <a:bodyPr lIns="91425" tIns="45700" rIns="91425" bIns="45700" anchor="t" anchorCtr="0">
            <a:noAutofit/>
          </a:bodyPr>
          <a:lstStyle/>
          <a:p>
            <a:pPr marL="182880" marR="0" lvl="0" indent="-182880" algn="l" rtl="0">
              <a:lnSpc>
                <a:spcPct val="90000"/>
              </a:lnSpc>
              <a:spcBef>
                <a:spcPts val="0"/>
              </a:spcBef>
              <a:buClr>
                <a:schemeClr val="accent1"/>
              </a:buClr>
              <a:buSzPct val="100000"/>
              <a:buFont typeface="Noto Sans Symbols"/>
              <a:buChar char="⚫"/>
            </a:pPr>
            <a:r>
              <a:rPr lang="en-US" sz="2000" b="0" i="0" u="none" strike="noStrike" cap="none">
                <a:solidFill>
                  <a:srgbClr val="595959"/>
                </a:solidFill>
                <a:latin typeface="Corbel"/>
                <a:ea typeface="Corbel"/>
                <a:cs typeface="Corbel"/>
                <a:sym typeface="Corbel"/>
              </a:rPr>
              <a:t>Our goal is to create life-long readers, writers, and thinkers…informed, responsible and happy citizens and people.</a:t>
            </a:r>
          </a:p>
          <a:p>
            <a:pPr marL="0" marR="0" lvl="0" indent="0" algn="l" rtl="0">
              <a:lnSpc>
                <a:spcPct val="90000"/>
              </a:lnSpc>
              <a:spcBef>
                <a:spcPts val="0"/>
              </a:spcBef>
              <a:buNone/>
            </a:pPr>
            <a:endParaRPr/>
          </a:p>
          <a:p>
            <a:pPr marL="182880" marR="0" lvl="0" indent="-182880" algn="l" rtl="0">
              <a:lnSpc>
                <a:spcPct val="90000"/>
              </a:lnSpc>
              <a:spcBef>
                <a:spcPts val="0"/>
              </a:spcBef>
              <a:buClr>
                <a:schemeClr val="accent1"/>
              </a:buClr>
              <a:buSzPct val="100000"/>
              <a:buFont typeface="Noto Sans Symbols"/>
              <a:buChar char="⚫"/>
            </a:pPr>
            <a:r>
              <a:rPr lang="en-US"/>
              <a:t>The content taught in  middle school literacy classroom has shifted.</a:t>
            </a:r>
          </a:p>
        </p:txBody>
      </p:sp>
      <p:pic>
        <p:nvPicPr>
          <p:cNvPr id="266" name="Shape 266"/>
          <p:cNvPicPr preferRelativeResize="0"/>
          <p:nvPr/>
        </p:nvPicPr>
        <p:blipFill rotWithShape="1">
          <a:blip r:embed="rId3">
            <a:alphaModFix/>
          </a:blip>
          <a:srcRect t="7137" b="2397"/>
          <a:stretch/>
        </p:blipFill>
        <p:spPr>
          <a:xfrm>
            <a:off x="7865050" y="2583074"/>
            <a:ext cx="3319426" cy="4020448"/>
          </a:xfrm>
          <a:prstGeom prst="rect">
            <a:avLst/>
          </a:prstGeom>
          <a:noFill/>
          <a:ln>
            <a:noFill/>
          </a:ln>
        </p:spPr>
      </p:pic>
      <p:pic>
        <p:nvPicPr>
          <p:cNvPr id="267" name="Shape 267"/>
          <p:cNvPicPr preferRelativeResize="0"/>
          <p:nvPr/>
        </p:nvPicPr>
        <p:blipFill>
          <a:blip r:embed="rId4">
            <a:alphaModFix/>
          </a:blip>
          <a:stretch>
            <a:fillRect/>
          </a:stretch>
        </p:blipFill>
        <p:spPr>
          <a:xfrm>
            <a:off x="4622250" y="2620962"/>
            <a:ext cx="2947475" cy="394466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252918" y="1123837"/>
            <a:ext cx="2947481" cy="460118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FFFFFF"/>
              </a:buClr>
              <a:buSzPct val="25000"/>
              <a:buFont typeface="Corbel"/>
              <a:buNone/>
            </a:pPr>
            <a:r>
              <a:rPr lang="en-US" sz="3600" b="0" i="0" u="none" strike="noStrike" cap="none">
                <a:solidFill>
                  <a:srgbClr val="FFFFFF"/>
                </a:solidFill>
                <a:latin typeface="Corbel"/>
                <a:ea typeface="Corbel"/>
                <a:cs typeface="Corbel"/>
                <a:sym typeface="Corbel"/>
              </a:rPr>
              <a:t>DATA</a:t>
            </a:r>
          </a:p>
        </p:txBody>
      </p:sp>
      <p:sp>
        <p:nvSpPr>
          <p:cNvPr id="273" name="Shape 273"/>
          <p:cNvSpPr txBox="1">
            <a:spLocks noGrp="1"/>
          </p:cNvSpPr>
          <p:nvPr>
            <p:ph type="body" idx="1"/>
          </p:nvPr>
        </p:nvSpPr>
        <p:spPr>
          <a:xfrm>
            <a:off x="3869267" y="864108"/>
            <a:ext cx="7315200" cy="5120639"/>
          </a:xfrm>
          <a:prstGeom prst="rect">
            <a:avLst/>
          </a:prstGeom>
          <a:noFill/>
          <a:ln>
            <a:noFill/>
          </a:ln>
        </p:spPr>
        <p:txBody>
          <a:bodyPr lIns="91425" tIns="45700" rIns="91425" bIns="45700" anchor="ctr" anchorCtr="0">
            <a:noAutofit/>
          </a:bodyPr>
          <a:lstStyle/>
          <a:p>
            <a:pPr marL="182880" marR="0" lvl="0" indent="-182880" algn="l" rtl="0">
              <a:lnSpc>
                <a:spcPct val="90000"/>
              </a:lnSpc>
              <a:spcBef>
                <a:spcPts val="0"/>
              </a:spcBef>
              <a:spcAft>
                <a:spcPts val="0"/>
              </a:spcAft>
              <a:buClr>
                <a:schemeClr val="accent1"/>
              </a:buClr>
              <a:buSzPct val="100000"/>
              <a:buFont typeface="Noto Sans Symbols"/>
              <a:buChar char="⚫"/>
            </a:pPr>
            <a:r>
              <a:rPr lang="en-US" sz="2000" b="0" i="0" u="none" strike="noStrike" cap="none">
                <a:solidFill>
                  <a:srgbClr val="595959"/>
                </a:solidFill>
                <a:latin typeface="Corbel"/>
                <a:ea typeface="Corbel"/>
                <a:cs typeface="Corbel"/>
                <a:sym typeface="Corbel"/>
              </a:rPr>
              <a:t>New York State ELA 2016 Assessment (PARCC alternative): </a:t>
            </a:r>
          </a:p>
          <a:p>
            <a:pPr marL="0" marR="0" lvl="0" indent="0" algn="l" rtl="0">
              <a:lnSpc>
                <a:spcPct val="90000"/>
              </a:lnSpc>
              <a:spcBef>
                <a:spcPts val="1200"/>
              </a:spcBef>
              <a:spcAft>
                <a:spcPts val="0"/>
              </a:spcAft>
              <a:buClr>
                <a:schemeClr val="accent1"/>
              </a:buClr>
              <a:buSzPct val="25000"/>
              <a:buFont typeface="Noto Sans Symbols"/>
              <a:buNone/>
            </a:pPr>
            <a:r>
              <a:rPr lang="en-US" sz="2000" b="0" i="0" u="none" strike="noStrike" cap="none">
                <a:solidFill>
                  <a:srgbClr val="595959"/>
                </a:solidFill>
                <a:latin typeface="Corbel"/>
                <a:ea typeface="Corbel"/>
                <a:cs typeface="Corbel"/>
                <a:sym typeface="Corbel"/>
              </a:rPr>
              <a:t>	non TCRWP schools = 304</a:t>
            </a:r>
          </a:p>
          <a:p>
            <a:pPr marL="0" marR="0" lvl="0" indent="0" algn="l" rtl="0">
              <a:lnSpc>
                <a:spcPct val="90000"/>
              </a:lnSpc>
              <a:spcBef>
                <a:spcPts val="1200"/>
              </a:spcBef>
              <a:spcAft>
                <a:spcPts val="0"/>
              </a:spcAft>
              <a:buClr>
                <a:schemeClr val="accent1"/>
              </a:buClr>
              <a:buSzPct val="25000"/>
              <a:buFont typeface="Noto Sans Symbols"/>
              <a:buNone/>
            </a:pPr>
            <a:r>
              <a:rPr lang="en-US" sz="2000" b="0" i="0" u="none" strike="noStrike" cap="none">
                <a:solidFill>
                  <a:srgbClr val="595959"/>
                </a:solidFill>
                <a:latin typeface="Corbel"/>
                <a:ea typeface="Corbel"/>
                <a:cs typeface="Corbel"/>
                <a:sym typeface="Corbel"/>
              </a:rPr>
              <a:t>	all TCRWP schools = 312</a:t>
            </a:r>
          </a:p>
          <a:p>
            <a:pPr marL="0" marR="0" lvl="0" indent="0" algn="l" rtl="0">
              <a:lnSpc>
                <a:spcPct val="90000"/>
              </a:lnSpc>
              <a:spcBef>
                <a:spcPts val="1200"/>
              </a:spcBef>
              <a:buClr>
                <a:schemeClr val="accent1"/>
              </a:buClr>
              <a:buSzPct val="25000"/>
              <a:buFont typeface="Noto Sans Symbols"/>
              <a:buNone/>
            </a:pPr>
            <a:r>
              <a:rPr lang="en-US" sz="2000" b="0" i="0" u="none" strike="noStrike" cap="none">
                <a:solidFill>
                  <a:srgbClr val="595959"/>
                </a:solidFill>
                <a:latin typeface="Corbel"/>
                <a:ea typeface="Corbel"/>
                <a:cs typeface="Corbel"/>
                <a:sym typeface="Corbel"/>
              </a:rPr>
              <a:t>	core TCRWP schools = 326</a:t>
            </a:r>
          </a:p>
        </p:txBody>
      </p:sp>
      <p:pic>
        <p:nvPicPr>
          <p:cNvPr id="274" name="Shape 274"/>
          <p:cNvPicPr preferRelativeResize="0"/>
          <p:nvPr/>
        </p:nvPicPr>
        <p:blipFill>
          <a:blip r:embed="rId3">
            <a:alphaModFix/>
          </a:blip>
          <a:stretch>
            <a:fillRect/>
          </a:stretch>
        </p:blipFill>
        <p:spPr>
          <a:xfrm>
            <a:off x="7822525" y="4259637"/>
            <a:ext cx="2800350" cy="16287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title"/>
          </p:nvPr>
        </p:nvSpPr>
        <p:spPr>
          <a:xfrm>
            <a:off x="252918" y="1123837"/>
            <a:ext cx="2947481" cy="460118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FFFFFF"/>
              </a:buClr>
              <a:buSzPct val="25000"/>
              <a:buFont typeface="Corbel"/>
              <a:buNone/>
            </a:pPr>
            <a:r>
              <a:rPr lang="en-US" sz="3600" b="0" i="0" u="none" strike="noStrike" cap="none">
                <a:solidFill>
                  <a:srgbClr val="FFFFFF"/>
                </a:solidFill>
                <a:latin typeface="Corbel"/>
                <a:ea typeface="Corbel"/>
                <a:cs typeface="Corbel"/>
                <a:sym typeface="Corbel"/>
              </a:rPr>
              <a:t>The right thing to do…</a:t>
            </a:r>
          </a:p>
        </p:txBody>
      </p:sp>
      <p:sp>
        <p:nvSpPr>
          <p:cNvPr id="280" name="Shape 280"/>
          <p:cNvSpPr txBox="1">
            <a:spLocks noGrp="1"/>
          </p:cNvSpPr>
          <p:nvPr>
            <p:ph type="body" idx="1"/>
          </p:nvPr>
        </p:nvSpPr>
        <p:spPr>
          <a:xfrm>
            <a:off x="3869267" y="864108"/>
            <a:ext cx="7315200" cy="512063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None/>
            </a:pPr>
            <a:r>
              <a:rPr lang="en-US"/>
              <a:t>“</a:t>
            </a:r>
            <a:r>
              <a:rPr lang="en-US" sz="2000" b="0" i="0" u="none" strike="noStrike" cap="none">
                <a:solidFill>
                  <a:srgbClr val="595959"/>
                </a:solidFill>
                <a:latin typeface="Corbel"/>
                <a:ea typeface="Corbel"/>
                <a:cs typeface="Corbel"/>
                <a:sym typeface="Corbel"/>
              </a:rPr>
              <a:t>You’ll know, therefore, that teachers’ involvement with the Reading and Writing Project is working if your students become powerful readers and writers who read and write for real reasons - to advocate for themselves and others, to deepen their own and others’ knowledge, to illuminate the lives they live and the world they are a part of.</a:t>
            </a:r>
            <a:r>
              <a:rPr lang="en-US"/>
              <a:t>”</a:t>
            </a:r>
          </a:p>
          <a:p>
            <a:pPr marL="457200" marR="0" lvl="0" indent="0" algn="l" rtl="0">
              <a:lnSpc>
                <a:spcPct val="90000"/>
              </a:lnSpc>
              <a:spcBef>
                <a:spcPts val="1200"/>
              </a:spcBef>
              <a:buNone/>
            </a:pPr>
            <a:r>
              <a:rPr lang="en-US" sz="2000" b="0" i="0" u="none" strike="noStrike" cap="none">
                <a:solidFill>
                  <a:srgbClr val="595959"/>
                </a:solidFill>
                <a:latin typeface="Corbel"/>
                <a:ea typeface="Corbel"/>
                <a:cs typeface="Corbel"/>
                <a:sym typeface="Corbel"/>
              </a:rPr>
              <a:t>- Lucy Calkins</a:t>
            </a:r>
          </a:p>
          <a:p>
            <a:pPr marL="457200" marR="0" lvl="0" indent="0" algn="l" rtl="0">
              <a:lnSpc>
                <a:spcPct val="90000"/>
              </a:lnSpc>
              <a:spcBef>
                <a:spcPts val="1200"/>
              </a:spcBef>
              <a:buNone/>
            </a:pPr>
            <a:r>
              <a:rPr lang="en-US" sz="2000" b="0" i="0" u="none" strike="noStrike" cap="none">
                <a:solidFill>
                  <a:srgbClr val="595959"/>
                </a:solidFill>
                <a:latin typeface="Corbel"/>
                <a:ea typeface="Corbel"/>
                <a:cs typeface="Corbel"/>
                <a:sym typeface="Corbel"/>
              </a:rPr>
              <a:t> </a:t>
            </a:r>
            <a:r>
              <a:rPr lang="en-US" i="1"/>
              <a:t>Director of the Teachers College Reading and Writing Project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3867912" y="1298448"/>
            <a:ext cx="7315200" cy="3255300"/>
          </a:xfrm>
          <a:prstGeom prst="rect">
            <a:avLst/>
          </a:prstGeom>
        </p:spPr>
        <p:txBody>
          <a:bodyPr lIns="91425" tIns="91425" rIns="91425" bIns="91425" anchor="b" anchorCtr="0">
            <a:noAutofit/>
          </a:bodyPr>
          <a:lstStyle/>
          <a:p>
            <a:pPr lvl="0">
              <a:spcBef>
                <a:spcPts val="0"/>
              </a:spcBef>
              <a:buNone/>
            </a:pPr>
            <a:r>
              <a:rPr lang="en-US"/>
              <a:t>Workshop Lesson Demonstration</a:t>
            </a:r>
          </a:p>
        </p:txBody>
      </p:sp>
      <p:sp>
        <p:nvSpPr>
          <p:cNvPr id="286" name="Shape 286"/>
          <p:cNvSpPr txBox="1">
            <a:spLocks noGrp="1"/>
          </p:cNvSpPr>
          <p:nvPr>
            <p:ph type="body" idx="1"/>
          </p:nvPr>
        </p:nvSpPr>
        <p:spPr>
          <a:xfrm>
            <a:off x="3886200" y="4672583"/>
            <a:ext cx="7315200" cy="914400"/>
          </a:xfrm>
          <a:prstGeom prst="rect">
            <a:avLst/>
          </a:prstGeom>
        </p:spPr>
        <p:txBody>
          <a:bodyPr lIns="91425" tIns="91425" rIns="91425" bIns="91425" anchor="t" anchorCtr="0">
            <a:noAutofit/>
          </a:bodyPr>
          <a:lstStyle/>
          <a:p>
            <a:pPr lvl="0">
              <a:spcBef>
                <a:spcPts val="0"/>
              </a:spcBef>
              <a:buNone/>
            </a:pPr>
            <a:r>
              <a:rPr lang="en-US"/>
              <a:t>Presented by Alice Haight</a:t>
            </a:r>
          </a:p>
        </p:txBody>
      </p:sp>
      <p:pic>
        <p:nvPicPr>
          <p:cNvPr id="287" name="Shape 287"/>
          <p:cNvPicPr preferRelativeResize="0"/>
          <p:nvPr/>
        </p:nvPicPr>
        <p:blipFill>
          <a:blip r:embed="rId3">
            <a:alphaModFix/>
          </a:blip>
          <a:stretch>
            <a:fillRect/>
          </a:stretch>
        </p:blipFill>
        <p:spPr>
          <a:xfrm>
            <a:off x="9182725" y="4166237"/>
            <a:ext cx="2425225" cy="2425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3867912" y="1298448"/>
            <a:ext cx="7315200" cy="3255300"/>
          </a:xfrm>
          <a:prstGeom prst="rect">
            <a:avLst/>
          </a:prstGeom>
        </p:spPr>
        <p:txBody>
          <a:bodyPr lIns="91425" tIns="91425" rIns="91425" bIns="91425" anchor="b" anchorCtr="0">
            <a:noAutofit/>
          </a:bodyPr>
          <a:lstStyle/>
          <a:p>
            <a:pPr lvl="0">
              <a:spcBef>
                <a:spcPts val="0"/>
              </a:spcBef>
              <a:buNone/>
            </a:pPr>
            <a:r>
              <a:rPr lang="en-US"/>
              <a:t>A Review of the </a:t>
            </a:r>
          </a:p>
          <a:p>
            <a:pPr lvl="0">
              <a:spcBef>
                <a:spcPts val="0"/>
              </a:spcBef>
              <a:buNone/>
            </a:pPr>
            <a:r>
              <a:rPr lang="en-US"/>
              <a:t>School Year</a:t>
            </a:r>
          </a:p>
        </p:txBody>
      </p:sp>
      <p:sp>
        <p:nvSpPr>
          <p:cNvPr id="293" name="Shape 293"/>
          <p:cNvSpPr txBox="1">
            <a:spLocks noGrp="1"/>
          </p:cNvSpPr>
          <p:nvPr>
            <p:ph type="body" idx="1"/>
          </p:nvPr>
        </p:nvSpPr>
        <p:spPr>
          <a:xfrm>
            <a:off x="3886200" y="4672583"/>
            <a:ext cx="7315200" cy="914400"/>
          </a:xfrm>
          <a:prstGeom prst="rect">
            <a:avLst/>
          </a:prstGeom>
        </p:spPr>
        <p:txBody>
          <a:bodyPr lIns="91425" tIns="91425" rIns="91425" bIns="91425" anchor="t" anchorCtr="0">
            <a:noAutofit/>
          </a:bodyPr>
          <a:lstStyle/>
          <a:p>
            <a:pPr lvl="0">
              <a:spcBef>
                <a:spcPts val="0"/>
              </a:spcBef>
              <a:buNone/>
            </a:pPr>
            <a:r>
              <a:rPr lang="en-US"/>
              <a:t>Presented by Jennifer Resil-Johnson</a:t>
            </a:r>
          </a:p>
        </p:txBody>
      </p:sp>
      <p:pic>
        <p:nvPicPr>
          <p:cNvPr id="294" name="Shape 294"/>
          <p:cNvPicPr preferRelativeResize="0"/>
          <p:nvPr/>
        </p:nvPicPr>
        <p:blipFill>
          <a:blip r:embed="rId3">
            <a:alphaModFix/>
          </a:blip>
          <a:stretch>
            <a:fillRect/>
          </a:stretch>
        </p:blipFill>
        <p:spPr>
          <a:xfrm>
            <a:off x="8206025" y="3739325"/>
            <a:ext cx="3563112" cy="223050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3867900" y="1298449"/>
            <a:ext cx="7315200" cy="2105700"/>
          </a:xfrm>
          <a:prstGeom prst="rect">
            <a:avLst/>
          </a:prstGeom>
        </p:spPr>
        <p:txBody>
          <a:bodyPr lIns="91425" tIns="91425" rIns="91425" bIns="91425" anchor="b" anchorCtr="0">
            <a:noAutofit/>
          </a:bodyPr>
          <a:lstStyle/>
          <a:p>
            <a:pPr lvl="0">
              <a:spcBef>
                <a:spcPts val="0"/>
              </a:spcBef>
              <a:buNone/>
            </a:pPr>
            <a:r>
              <a:rPr lang="en-US"/>
              <a:t>Assessments</a:t>
            </a:r>
          </a:p>
        </p:txBody>
      </p:sp>
      <p:sp>
        <p:nvSpPr>
          <p:cNvPr id="300" name="Shape 300"/>
          <p:cNvSpPr txBox="1">
            <a:spLocks noGrp="1"/>
          </p:cNvSpPr>
          <p:nvPr>
            <p:ph type="body" idx="1"/>
          </p:nvPr>
        </p:nvSpPr>
        <p:spPr>
          <a:xfrm>
            <a:off x="3886200" y="4672583"/>
            <a:ext cx="7315200" cy="914400"/>
          </a:xfrm>
          <a:prstGeom prst="rect">
            <a:avLst/>
          </a:prstGeom>
        </p:spPr>
        <p:txBody>
          <a:bodyPr lIns="91425" tIns="91425" rIns="91425" bIns="91425" anchor="t" anchorCtr="0">
            <a:noAutofit/>
          </a:bodyPr>
          <a:lstStyle/>
          <a:p>
            <a:pPr lvl="0">
              <a:spcBef>
                <a:spcPts val="0"/>
              </a:spcBef>
              <a:buNone/>
            </a:pPr>
            <a:endParaRPr/>
          </a:p>
        </p:txBody>
      </p:sp>
      <p:pic>
        <p:nvPicPr>
          <p:cNvPr id="301" name="Shape 301"/>
          <p:cNvPicPr preferRelativeResize="0"/>
          <p:nvPr/>
        </p:nvPicPr>
        <p:blipFill>
          <a:blip r:embed="rId3">
            <a:alphaModFix/>
          </a:blip>
          <a:stretch>
            <a:fillRect/>
          </a:stretch>
        </p:blipFill>
        <p:spPr>
          <a:xfrm>
            <a:off x="7246350" y="3793612"/>
            <a:ext cx="3563111" cy="267233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Shape 306"/>
          <p:cNvSpPr txBox="1">
            <a:spLocks noGrp="1"/>
          </p:cNvSpPr>
          <p:nvPr>
            <p:ph type="title"/>
          </p:nvPr>
        </p:nvSpPr>
        <p:spPr>
          <a:xfrm>
            <a:off x="252918" y="1123837"/>
            <a:ext cx="2947500" cy="4601100"/>
          </a:xfrm>
          <a:prstGeom prst="rect">
            <a:avLst/>
          </a:prstGeom>
        </p:spPr>
        <p:txBody>
          <a:bodyPr lIns="91425" tIns="91425" rIns="91425" bIns="91425" anchor="ctr" anchorCtr="0">
            <a:noAutofit/>
          </a:bodyPr>
          <a:lstStyle/>
          <a:p>
            <a:pPr lvl="0">
              <a:spcBef>
                <a:spcPts val="0"/>
              </a:spcBef>
              <a:buNone/>
            </a:pPr>
            <a:r>
              <a:rPr lang="en-US"/>
              <a:t>Types of Assessment</a:t>
            </a:r>
          </a:p>
        </p:txBody>
      </p:sp>
      <p:sp>
        <p:nvSpPr>
          <p:cNvPr id="307" name="Shape 307"/>
          <p:cNvSpPr txBox="1">
            <a:spLocks noGrp="1"/>
          </p:cNvSpPr>
          <p:nvPr>
            <p:ph type="body" idx="1"/>
          </p:nvPr>
        </p:nvSpPr>
        <p:spPr>
          <a:xfrm>
            <a:off x="3869267" y="864108"/>
            <a:ext cx="7315200" cy="5120700"/>
          </a:xfrm>
          <a:prstGeom prst="rect">
            <a:avLst/>
          </a:prstGeom>
        </p:spPr>
        <p:txBody>
          <a:bodyPr lIns="91425" tIns="91425" rIns="91425" bIns="91425" anchor="ctr" anchorCtr="0">
            <a:noAutofit/>
          </a:bodyPr>
          <a:lstStyle/>
          <a:p>
            <a:pPr marL="457200" lvl="0" indent="-228600" rtl="0">
              <a:spcBef>
                <a:spcPts val="0"/>
              </a:spcBef>
            </a:pPr>
            <a:r>
              <a:rPr lang="en-US"/>
              <a:t>Pre- and Post On-Demand Writings</a:t>
            </a:r>
          </a:p>
          <a:p>
            <a:pPr marL="0" lvl="0" indent="0">
              <a:spcBef>
                <a:spcPts val="0"/>
              </a:spcBef>
              <a:buNone/>
            </a:pPr>
            <a:endParaRPr/>
          </a:p>
          <a:p>
            <a:pPr marL="457200" lvl="0" indent="-228600" rtl="0">
              <a:spcBef>
                <a:spcPts val="0"/>
              </a:spcBef>
            </a:pPr>
            <a:r>
              <a:rPr lang="en-US"/>
              <a:t>Quarterlies</a:t>
            </a:r>
          </a:p>
          <a:p>
            <a:pPr marL="0" lvl="0" indent="0" rtl="0">
              <a:spcBef>
                <a:spcPts val="0"/>
              </a:spcBef>
              <a:buNone/>
            </a:pPr>
            <a:endParaRPr/>
          </a:p>
          <a:p>
            <a:pPr marL="457200" lvl="0" indent="-228600" rtl="0">
              <a:spcBef>
                <a:spcPts val="0"/>
              </a:spcBef>
            </a:pPr>
            <a:r>
              <a:rPr lang="en-US"/>
              <a:t>Various teacher-determined tests, quizzes, and projects</a:t>
            </a:r>
          </a:p>
          <a:p>
            <a:pPr marL="0" lvl="0" indent="0">
              <a:spcBef>
                <a:spcPts val="0"/>
              </a:spcBef>
              <a:buNone/>
            </a:pPr>
            <a:endParaRPr/>
          </a:p>
          <a:p>
            <a:pPr marL="457200" lvl="0" indent="-228600" rtl="0">
              <a:spcBef>
                <a:spcPts val="0"/>
              </a:spcBef>
            </a:pPr>
            <a:r>
              <a:rPr lang="en-US"/>
              <a:t>Formative Assessments:</a:t>
            </a:r>
          </a:p>
          <a:p>
            <a:pPr marL="457200" lvl="0" indent="0" rtl="0">
              <a:spcBef>
                <a:spcPts val="0"/>
              </a:spcBef>
              <a:buNone/>
            </a:pPr>
            <a:r>
              <a:rPr lang="en-US"/>
              <a:t>-Observations during lessons, small group meetings, and conferences</a:t>
            </a:r>
          </a:p>
          <a:p>
            <a:pPr marL="457200" lvl="0" indent="0" rtl="0">
              <a:spcBef>
                <a:spcPts val="0"/>
              </a:spcBef>
              <a:buNone/>
            </a:pPr>
            <a:r>
              <a:rPr lang="en-US"/>
              <a:t>-Review of student jots and notebook work</a:t>
            </a:r>
          </a:p>
          <a:p>
            <a:pPr marL="457200" lvl="0" indent="0" rtl="0">
              <a:spcBef>
                <a:spcPts val="0"/>
              </a:spcBef>
              <a:buNone/>
            </a:pPr>
            <a:r>
              <a:rPr lang="en-US"/>
              <a:t>-Exit Tickets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a:spLocks noGrp="1"/>
          </p:cNvSpPr>
          <p:nvPr>
            <p:ph type="ctrTitle"/>
          </p:nvPr>
        </p:nvSpPr>
        <p:spPr>
          <a:xfrm>
            <a:off x="1078523" y="1098387"/>
            <a:ext cx="10318500" cy="43950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2"/>
              </a:buClr>
              <a:buSzPct val="25000"/>
              <a:buFont typeface="Impact"/>
              <a:buNone/>
            </a:pPr>
            <a:r>
              <a:rPr lang="en-US" sz="10000" b="0" i="0" u="none" strike="noStrike" cap="none">
                <a:solidFill>
                  <a:schemeClr val="dk2"/>
                </a:solidFill>
                <a:latin typeface="Impact"/>
                <a:ea typeface="Impact"/>
                <a:cs typeface="Impact"/>
                <a:sym typeface="Impact"/>
              </a:rPr>
              <a:t>INDEPENDENT READING AND ACCESS TO BOOKS</a:t>
            </a:r>
          </a:p>
        </p:txBody>
      </p:sp>
      <p:sp>
        <p:nvSpPr>
          <p:cNvPr id="313" name="Shape 313"/>
          <p:cNvSpPr txBox="1">
            <a:spLocks noGrp="1"/>
          </p:cNvSpPr>
          <p:nvPr>
            <p:ph type="subTitle" idx="1"/>
          </p:nvPr>
        </p:nvSpPr>
        <p:spPr>
          <a:xfrm>
            <a:off x="2215044" y="5979196"/>
            <a:ext cx="8045400" cy="742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chemeClr val="dk2"/>
              </a:buClr>
              <a:buSzPct val="25000"/>
              <a:buFont typeface="Arial"/>
              <a:buNone/>
            </a:pPr>
            <a:r>
              <a:rPr lang="en-US" sz="2000" b="1" i="0" u="none" strike="noStrike" cap="none">
                <a:solidFill>
                  <a:schemeClr val="dk2"/>
                </a:solidFill>
                <a:latin typeface="Cabin"/>
                <a:ea typeface="Cabin"/>
                <a:cs typeface="Cabin"/>
                <a:sym typeface="Cabin"/>
              </a:rPr>
              <a:t>PRESENTED BY KEITH CHIAPPONE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Shape 318"/>
          <p:cNvSpPr txBox="1">
            <a:spLocks noGrp="1"/>
          </p:cNvSpPr>
          <p:nvPr>
            <p:ph type="title"/>
          </p:nvPr>
        </p:nvSpPr>
        <p:spPr>
          <a:xfrm>
            <a:off x="3242928" y="1073887"/>
            <a:ext cx="8187000" cy="406470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lt2"/>
              </a:buClr>
              <a:buSzPct val="25000"/>
              <a:buFont typeface="Impact"/>
              <a:buNone/>
            </a:pPr>
            <a:r>
              <a:rPr lang="en-US" sz="4400" b="0" i="0" u="none" strike="noStrike" cap="none">
                <a:solidFill>
                  <a:schemeClr val="lt2"/>
                </a:solidFill>
                <a:latin typeface="Impact"/>
                <a:ea typeface="Impact"/>
                <a:cs typeface="Impact"/>
                <a:sym typeface="Impact"/>
              </a:rPr>
              <a:t>“THE PATH TO LIFELONG READING HABITS DEPENDS ON INTERNALIZING A READING LIFESTYLE ALONG WITH READING SKILLS AND STRATEGIES.”</a:t>
            </a:r>
            <a:br>
              <a:rPr lang="en-US" sz="4400" b="0" i="0" u="none" strike="noStrike" cap="none">
                <a:solidFill>
                  <a:schemeClr val="lt2"/>
                </a:solidFill>
                <a:latin typeface="Impact"/>
                <a:ea typeface="Impact"/>
                <a:cs typeface="Impact"/>
                <a:sym typeface="Impact"/>
              </a:rPr>
            </a:br>
            <a:endParaRPr lang="en-US" sz="4400" b="0" i="0" u="none" strike="noStrike" cap="none">
              <a:solidFill>
                <a:schemeClr val="lt2"/>
              </a:solidFill>
              <a:latin typeface="Impact"/>
              <a:ea typeface="Impact"/>
              <a:cs typeface="Impact"/>
              <a:sym typeface="Impact"/>
            </a:endParaRPr>
          </a:p>
        </p:txBody>
      </p:sp>
      <p:sp>
        <p:nvSpPr>
          <p:cNvPr id="319" name="Shape 319"/>
          <p:cNvSpPr txBox="1">
            <a:spLocks noGrp="1"/>
          </p:cNvSpPr>
          <p:nvPr>
            <p:ph type="body" idx="1"/>
          </p:nvPr>
        </p:nvSpPr>
        <p:spPr>
          <a:xfrm>
            <a:off x="3242928" y="5159780"/>
            <a:ext cx="7742100" cy="951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Clr>
                <a:schemeClr val="lt2"/>
              </a:buClr>
              <a:buSzPct val="25000"/>
              <a:buFont typeface="Arial"/>
              <a:buNone/>
            </a:pPr>
            <a:r>
              <a:rPr lang="en-US" sz="2000" b="1" i="0" u="none" strike="noStrike" cap="none">
                <a:solidFill>
                  <a:schemeClr val="accent1"/>
                </a:solidFill>
                <a:latin typeface="Cabin"/>
                <a:ea typeface="Cabin"/>
                <a:cs typeface="Cabin"/>
                <a:sym typeface="Cabin"/>
              </a:rPr>
              <a:t>DONALYN MILLER, </a:t>
            </a:r>
            <a:r>
              <a:rPr lang="en-US" sz="2000" b="1" i="1" u="none" strike="noStrike" cap="none">
                <a:solidFill>
                  <a:schemeClr val="accent1"/>
                </a:solidFill>
                <a:latin typeface="Cabin"/>
                <a:ea typeface="Cabin"/>
                <a:cs typeface="Cabin"/>
                <a:sym typeface="Cabin"/>
              </a:rPr>
              <a:t>THE BOOK WHISPERER</a:t>
            </a: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ctrTitle"/>
          </p:nvPr>
        </p:nvSpPr>
        <p:spPr>
          <a:xfrm>
            <a:off x="437525" y="802175"/>
            <a:ext cx="8685300" cy="334920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rgbClr val="FFFFFF"/>
              </a:buClr>
              <a:buSzPct val="25000"/>
              <a:buFont typeface="Corbel"/>
              <a:buNone/>
            </a:pPr>
            <a:r>
              <a:rPr lang="en-US"/>
              <a:t>A Window into Reading/Writing Workshop </a:t>
            </a:r>
          </a:p>
          <a:p>
            <a:pPr marL="0" marR="0" lvl="0" indent="0" algn="l" rtl="0">
              <a:lnSpc>
                <a:spcPct val="90000"/>
              </a:lnSpc>
              <a:spcBef>
                <a:spcPts val="0"/>
              </a:spcBef>
              <a:buClr>
                <a:srgbClr val="FFFFFF"/>
              </a:buClr>
              <a:buSzPct val="25000"/>
              <a:buFont typeface="Corbel"/>
              <a:buNone/>
            </a:pPr>
            <a:r>
              <a:rPr lang="en-US"/>
              <a:t>in Middle School</a:t>
            </a:r>
            <a:r>
              <a:rPr lang="en-US" sz="5900" b="0" i="0" u="none" strike="noStrike" cap="none">
                <a:solidFill>
                  <a:srgbClr val="FFFFFF"/>
                </a:solidFill>
                <a:latin typeface="Corbel"/>
                <a:ea typeface="Corbel"/>
                <a:cs typeface="Corbel"/>
                <a:sym typeface="Corbel"/>
              </a:rPr>
              <a:t> </a:t>
            </a:r>
          </a:p>
        </p:txBody>
      </p:sp>
      <p:sp>
        <p:nvSpPr>
          <p:cNvPr id="198" name="Shape 198"/>
          <p:cNvSpPr txBox="1">
            <a:spLocks noGrp="1"/>
          </p:cNvSpPr>
          <p:nvPr>
            <p:ph type="subTitle" idx="1"/>
          </p:nvPr>
        </p:nvSpPr>
        <p:spPr>
          <a:xfrm>
            <a:off x="1122565" y="4670221"/>
            <a:ext cx="7315200" cy="9144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Noto Sans Symbols"/>
              <a:buNone/>
            </a:pPr>
            <a:endParaRPr sz="2200" b="0" i="0" u="none" strike="noStrike" cap="none">
              <a:solidFill>
                <a:srgbClr val="D7F0F6"/>
              </a:solidFill>
              <a:latin typeface="Corbel"/>
              <a:ea typeface="Corbel"/>
              <a:cs typeface="Corbel"/>
              <a:sym typeface="Corbel"/>
            </a:endParaRPr>
          </a:p>
        </p:txBody>
      </p:sp>
      <p:pic>
        <p:nvPicPr>
          <p:cNvPr id="199" name="Shape 199"/>
          <p:cNvPicPr preferRelativeResize="0"/>
          <p:nvPr/>
        </p:nvPicPr>
        <p:blipFill rotWithShape="1">
          <a:blip r:embed="rId3">
            <a:alphaModFix/>
          </a:blip>
          <a:srcRect t="13769" b="12320"/>
          <a:stretch/>
        </p:blipFill>
        <p:spPr>
          <a:xfrm>
            <a:off x="6018425" y="3400125"/>
            <a:ext cx="4516950" cy="25040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1251678" y="382385"/>
            <a:ext cx="10178400" cy="14922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Impact"/>
              <a:buNone/>
            </a:pPr>
            <a:r>
              <a:rPr lang="en-US" sz="5100" b="0" i="0" u="none" strike="noStrike" cap="none">
                <a:solidFill>
                  <a:schemeClr val="dk2"/>
                </a:solidFill>
                <a:latin typeface="Impact"/>
                <a:ea typeface="Impact"/>
                <a:cs typeface="Impact"/>
                <a:sym typeface="Impact"/>
              </a:rPr>
              <a:t>THE CONFLICT: MORE LITERATE, BUT READING LESS?</a:t>
            </a:r>
          </a:p>
        </p:txBody>
      </p:sp>
      <p:sp>
        <p:nvSpPr>
          <p:cNvPr id="325" name="Shape 325"/>
          <p:cNvSpPr txBox="1">
            <a:spLocks noGrp="1"/>
          </p:cNvSpPr>
          <p:nvPr>
            <p:ph type="body" idx="1"/>
          </p:nvPr>
        </p:nvSpPr>
        <p:spPr>
          <a:xfrm>
            <a:off x="1251678" y="2286000"/>
            <a:ext cx="10178400" cy="3593700"/>
          </a:xfrm>
          <a:prstGeom prst="rect">
            <a:avLst/>
          </a:prstGeom>
          <a:noFill/>
          <a:ln>
            <a:noFill/>
          </a:ln>
        </p:spPr>
        <p:txBody>
          <a:bodyPr lIns="91425" tIns="45700" rIns="91425" bIns="45700" anchor="t" anchorCtr="0">
            <a:noAutofit/>
          </a:bodyPr>
          <a:lstStyle/>
          <a:p>
            <a:pPr marL="228600" marR="0" lvl="0" indent="-228600" algn="l" rtl="0">
              <a:lnSpc>
                <a:spcPct val="110000"/>
              </a:lnSpc>
              <a:spcBef>
                <a:spcPts val="0"/>
              </a:spcBef>
              <a:spcAft>
                <a:spcPts val="0"/>
              </a:spcAft>
              <a:buClr>
                <a:schemeClr val="dk2"/>
              </a:buClr>
              <a:buSzPct val="100000"/>
              <a:buFont typeface="Arial"/>
              <a:buChar char="•"/>
            </a:pPr>
            <a:r>
              <a:rPr lang="en-US" sz="2000" b="0" i="0" u="none" strike="noStrike" cap="none">
                <a:solidFill>
                  <a:srgbClr val="595959"/>
                </a:solidFill>
                <a:latin typeface="Cabin"/>
                <a:ea typeface="Cabin"/>
                <a:cs typeface="Cabin"/>
                <a:sym typeface="Cabin"/>
              </a:rPr>
              <a:t>There are more literate people in the United States than there have ever been before. However, more people are reading smaller pieces of text—brief news articles, text messages, social media updates, etc.</a:t>
            </a:r>
          </a:p>
          <a:p>
            <a:pPr marL="228600" marR="0" lvl="0" indent="-228600" algn="l" rtl="0">
              <a:lnSpc>
                <a:spcPct val="110000"/>
              </a:lnSpc>
              <a:spcBef>
                <a:spcPts val="700"/>
              </a:spcBef>
              <a:spcAft>
                <a:spcPts val="0"/>
              </a:spcAft>
              <a:buClr>
                <a:schemeClr val="dk2"/>
              </a:buClr>
              <a:buSzPct val="100000"/>
              <a:buFont typeface="Arial"/>
              <a:buChar char="•"/>
            </a:pPr>
            <a:r>
              <a:rPr lang="en-US" sz="2000" b="0" i="0" u="none" strike="noStrike" cap="none">
                <a:solidFill>
                  <a:srgbClr val="595959"/>
                </a:solidFill>
                <a:latin typeface="Cabin"/>
                <a:ea typeface="Cabin"/>
                <a:cs typeface="Cabin"/>
                <a:sym typeface="Cabin"/>
              </a:rPr>
              <a:t>While people are actually reading more </a:t>
            </a:r>
            <a:r>
              <a:rPr lang="en-US" sz="2000" b="0" i="1" u="none" strike="noStrike" cap="none">
                <a:solidFill>
                  <a:srgbClr val="595959"/>
                </a:solidFill>
                <a:latin typeface="Cabin"/>
                <a:ea typeface="Cabin"/>
                <a:cs typeface="Cabin"/>
                <a:sym typeface="Cabin"/>
              </a:rPr>
              <a:t>words </a:t>
            </a:r>
            <a:r>
              <a:rPr lang="en-US" sz="2000" b="0" i="0" u="none" strike="noStrike" cap="none">
                <a:solidFill>
                  <a:srgbClr val="595959"/>
                </a:solidFill>
                <a:latin typeface="Cabin"/>
                <a:ea typeface="Cabin"/>
                <a:cs typeface="Cabin"/>
                <a:sym typeface="Cabin"/>
              </a:rPr>
              <a:t>than ever, they are also reading fewer </a:t>
            </a:r>
            <a:r>
              <a:rPr lang="en-US" sz="2000" b="0" i="1" u="none" strike="noStrike" cap="none">
                <a:solidFill>
                  <a:srgbClr val="595959"/>
                </a:solidFill>
                <a:latin typeface="Cabin"/>
                <a:ea typeface="Cabin"/>
                <a:cs typeface="Cabin"/>
                <a:sym typeface="Cabin"/>
              </a:rPr>
              <a:t>books</a:t>
            </a:r>
            <a:r>
              <a:rPr lang="en-US" sz="2000" b="0" i="0" u="none" strike="noStrike" cap="none">
                <a:solidFill>
                  <a:srgbClr val="595959"/>
                </a:solidFill>
                <a:latin typeface="Cabin"/>
                <a:ea typeface="Cabin"/>
                <a:cs typeface="Cabin"/>
                <a:sym typeface="Cabin"/>
              </a:rPr>
              <a:t>.</a:t>
            </a:r>
          </a:p>
          <a:p>
            <a:pPr marL="228600" marR="0" lvl="0" indent="-228600" algn="l" rtl="0">
              <a:lnSpc>
                <a:spcPct val="110000"/>
              </a:lnSpc>
              <a:spcBef>
                <a:spcPts val="700"/>
              </a:spcBef>
              <a:spcAft>
                <a:spcPts val="0"/>
              </a:spcAft>
              <a:buClr>
                <a:schemeClr val="dk2"/>
              </a:buClr>
              <a:buSzPct val="100000"/>
              <a:buFont typeface="Arial"/>
              <a:buNone/>
            </a:pPr>
            <a:endParaRPr sz="2000" b="0" i="0" u="none" strike="noStrike" cap="none">
              <a:solidFill>
                <a:srgbClr val="595959"/>
              </a:solidFill>
              <a:latin typeface="Cabin"/>
              <a:ea typeface="Cabin"/>
              <a:cs typeface="Cabin"/>
              <a:sym typeface="Cabin"/>
            </a:endParaRPr>
          </a:p>
          <a:p>
            <a:pPr marL="0" marR="0" lvl="0" indent="0" algn="ctr" rtl="0">
              <a:lnSpc>
                <a:spcPct val="110000"/>
              </a:lnSpc>
              <a:spcBef>
                <a:spcPts val="700"/>
              </a:spcBef>
              <a:buClr>
                <a:schemeClr val="dk2"/>
              </a:buClr>
              <a:buSzPct val="25000"/>
              <a:buFont typeface="Arial"/>
              <a:buNone/>
            </a:pPr>
            <a:r>
              <a:rPr lang="en-US" sz="2800" b="0" i="0" u="none" strike="noStrike" cap="none">
                <a:solidFill>
                  <a:srgbClr val="595959"/>
                </a:solidFill>
                <a:latin typeface="Cabin"/>
                <a:ea typeface="Cabin"/>
                <a:cs typeface="Cabin"/>
                <a:sym typeface="Cabin"/>
              </a:rPr>
              <a:t>This is an opportunity for us as educators and parents to expose our children to literature that will speak to them in ways that stimulate their intellect.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5">
                                            <p:txEl>
                                              <p:pRg st="0" end="0"/>
                                            </p:txEl>
                                          </p:spTgt>
                                        </p:tgtEl>
                                        <p:attrNameLst>
                                          <p:attrName>style.visibility</p:attrName>
                                        </p:attrNameLst>
                                      </p:cBhvr>
                                      <p:to>
                                        <p:strVal val="visible"/>
                                      </p:to>
                                    </p:set>
                                    <p:animEffect transition="in" filter="fade">
                                      <p:cBhvr>
                                        <p:cTn id="7" dur="500"/>
                                        <p:tgtEl>
                                          <p:spTgt spid="3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5">
                                            <p:txEl>
                                              <p:pRg st="1" end="1"/>
                                            </p:txEl>
                                          </p:spTgt>
                                        </p:tgtEl>
                                        <p:attrNameLst>
                                          <p:attrName>style.visibility</p:attrName>
                                        </p:attrNameLst>
                                      </p:cBhvr>
                                      <p:to>
                                        <p:strVal val="visible"/>
                                      </p:to>
                                    </p:set>
                                    <p:animEffect transition="in" filter="fade">
                                      <p:cBhvr>
                                        <p:cTn id="12" dur="500"/>
                                        <p:tgtEl>
                                          <p:spTgt spid="3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5">
                                            <p:txEl>
                                              <p:pRg st="2" end="2"/>
                                            </p:txEl>
                                          </p:spTgt>
                                        </p:tgtEl>
                                        <p:attrNameLst>
                                          <p:attrName>style.visibility</p:attrName>
                                        </p:attrNameLst>
                                      </p:cBhvr>
                                      <p:to>
                                        <p:strVal val="visible"/>
                                      </p:to>
                                    </p:set>
                                    <p:animEffect transition="in" filter="fade">
                                      <p:cBhvr>
                                        <p:cTn id="17" dur="500"/>
                                        <p:tgtEl>
                                          <p:spTgt spid="3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5">
                                            <p:txEl>
                                              <p:pRg st="3" end="3"/>
                                            </p:txEl>
                                          </p:spTgt>
                                        </p:tgtEl>
                                        <p:attrNameLst>
                                          <p:attrName>style.visibility</p:attrName>
                                        </p:attrNameLst>
                                      </p:cBhvr>
                                      <p:to>
                                        <p:strVal val="visible"/>
                                      </p:to>
                                    </p:set>
                                    <p:animEffect transition="in" filter="fade">
                                      <p:cBhvr>
                                        <p:cTn id="22" dur="500"/>
                                        <p:tgtEl>
                                          <p:spTgt spid="3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Shape 330"/>
          <p:cNvPicPr preferRelativeResize="0"/>
          <p:nvPr/>
        </p:nvPicPr>
        <p:blipFill rotWithShape="1">
          <a:blip r:embed="rId3">
            <a:alphaModFix/>
          </a:blip>
          <a:srcRect/>
          <a:stretch/>
        </p:blipFill>
        <p:spPr>
          <a:xfrm>
            <a:off x="3426423" y="1866900"/>
            <a:ext cx="8724900" cy="4991100"/>
          </a:xfrm>
          <a:prstGeom prst="rect">
            <a:avLst/>
          </a:prstGeom>
          <a:noFill/>
          <a:ln>
            <a:noFill/>
          </a:ln>
        </p:spPr>
      </p:pic>
      <p:sp>
        <p:nvSpPr>
          <p:cNvPr id="331" name="Shape 331"/>
          <p:cNvSpPr txBox="1">
            <a:spLocks noGrp="1"/>
          </p:cNvSpPr>
          <p:nvPr>
            <p:ph type="title"/>
          </p:nvPr>
        </p:nvSpPr>
        <p:spPr>
          <a:xfrm>
            <a:off x="1251678" y="382385"/>
            <a:ext cx="10178400" cy="14922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Impact"/>
              <a:buNone/>
            </a:pPr>
            <a:r>
              <a:rPr lang="en-US" sz="5100" b="0" i="0" u="none" strike="noStrike" cap="none">
                <a:solidFill>
                  <a:schemeClr val="dk2"/>
                </a:solidFill>
                <a:latin typeface="Impact"/>
                <a:ea typeface="Impact"/>
                <a:cs typeface="Impact"/>
                <a:sym typeface="Impact"/>
              </a:rPr>
              <a:t>QUESTION: WHO HAS SUPPORTED A CHILD WHO READ A BOOK THAT WAS:</a:t>
            </a:r>
          </a:p>
        </p:txBody>
      </p:sp>
      <p:sp>
        <p:nvSpPr>
          <p:cNvPr id="332" name="Shape 332"/>
          <p:cNvSpPr txBox="1">
            <a:spLocks noGrp="1"/>
          </p:cNvSpPr>
          <p:nvPr>
            <p:ph type="body" idx="1"/>
          </p:nvPr>
        </p:nvSpPr>
        <p:spPr>
          <a:xfrm>
            <a:off x="1251678" y="2286000"/>
            <a:ext cx="10178400" cy="3593700"/>
          </a:xfrm>
          <a:prstGeom prst="rect">
            <a:avLst/>
          </a:prstGeom>
          <a:noFill/>
          <a:ln>
            <a:noFill/>
          </a:ln>
        </p:spPr>
        <p:txBody>
          <a:bodyPr lIns="91425" tIns="45700" rIns="91425" bIns="45700" anchor="t" anchorCtr="0">
            <a:noAutofit/>
          </a:bodyPr>
          <a:lstStyle/>
          <a:p>
            <a:pPr marL="228600" marR="0" lvl="0" indent="-228600" algn="l" rtl="0">
              <a:lnSpc>
                <a:spcPct val="110000"/>
              </a:lnSpc>
              <a:spcBef>
                <a:spcPts val="0"/>
              </a:spcBef>
              <a:spcAft>
                <a:spcPts val="0"/>
              </a:spcAft>
              <a:buClr>
                <a:schemeClr val="dk2"/>
              </a:buClr>
              <a:buSzPct val="100000"/>
              <a:buFont typeface="Arial"/>
              <a:buChar char="•"/>
            </a:pPr>
            <a:r>
              <a:rPr lang="en-US" sz="4400" b="0" i="0" u="none" strike="noStrike" cap="none">
                <a:solidFill>
                  <a:srgbClr val="595959"/>
                </a:solidFill>
                <a:latin typeface="Cabin"/>
                <a:ea typeface="Cabin"/>
                <a:cs typeface="Cabin"/>
                <a:sym typeface="Cabin"/>
              </a:rPr>
              <a:t>Not interesting</a:t>
            </a:r>
          </a:p>
          <a:p>
            <a:pPr marL="228600" marR="0" lvl="0" indent="-228600" algn="l" rtl="0">
              <a:lnSpc>
                <a:spcPct val="110000"/>
              </a:lnSpc>
              <a:spcBef>
                <a:spcPts val="700"/>
              </a:spcBef>
              <a:spcAft>
                <a:spcPts val="0"/>
              </a:spcAft>
              <a:buClr>
                <a:schemeClr val="dk2"/>
              </a:buClr>
              <a:buSzPct val="100000"/>
              <a:buFont typeface="Arial"/>
              <a:buChar char="•"/>
            </a:pPr>
            <a:r>
              <a:rPr lang="en-US" sz="4400" b="0" i="0" u="none" strike="noStrike" cap="none">
                <a:solidFill>
                  <a:srgbClr val="595959"/>
                </a:solidFill>
                <a:latin typeface="Cabin"/>
                <a:ea typeface="Cabin"/>
                <a:cs typeface="Cabin"/>
                <a:sym typeface="Cabin"/>
              </a:rPr>
              <a:t>Too hard</a:t>
            </a:r>
          </a:p>
          <a:p>
            <a:pPr marL="228600" marR="0" lvl="0" indent="-228600" algn="l" rtl="0">
              <a:lnSpc>
                <a:spcPct val="110000"/>
              </a:lnSpc>
              <a:spcBef>
                <a:spcPts val="700"/>
              </a:spcBef>
              <a:buClr>
                <a:schemeClr val="dk2"/>
              </a:buClr>
              <a:buSzPct val="100000"/>
              <a:buFont typeface="Arial"/>
              <a:buChar char="•"/>
            </a:pPr>
            <a:r>
              <a:rPr lang="en-US" sz="4400" b="0" i="0" u="none" strike="noStrike" cap="none">
                <a:solidFill>
                  <a:srgbClr val="595959"/>
                </a:solidFill>
                <a:latin typeface="Cabin"/>
                <a:ea typeface="Cabin"/>
                <a:cs typeface="Cabin"/>
                <a:sym typeface="Cabin"/>
              </a:rPr>
              <a:t>Too easy</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2">
                                            <p:txEl>
                                              <p:pRg st="0" end="0"/>
                                            </p:txEl>
                                          </p:spTgt>
                                        </p:tgtEl>
                                        <p:attrNameLst>
                                          <p:attrName>style.visibility</p:attrName>
                                        </p:attrNameLst>
                                      </p:cBhvr>
                                      <p:to>
                                        <p:strVal val="visible"/>
                                      </p:to>
                                    </p:set>
                                    <p:animEffect transition="in" filter="fade">
                                      <p:cBhvr>
                                        <p:cTn id="7" dur="500"/>
                                        <p:tgtEl>
                                          <p:spTgt spid="3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2">
                                            <p:txEl>
                                              <p:pRg st="1" end="1"/>
                                            </p:txEl>
                                          </p:spTgt>
                                        </p:tgtEl>
                                        <p:attrNameLst>
                                          <p:attrName>style.visibility</p:attrName>
                                        </p:attrNameLst>
                                      </p:cBhvr>
                                      <p:to>
                                        <p:strVal val="visible"/>
                                      </p:to>
                                    </p:set>
                                    <p:animEffect transition="in" filter="fade">
                                      <p:cBhvr>
                                        <p:cTn id="12" dur="500"/>
                                        <p:tgtEl>
                                          <p:spTgt spid="3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2">
                                            <p:txEl>
                                              <p:pRg st="2" end="2"/>
                                            </p:txEl>
                                          </p:spTgt>
                                        </p:tgtEl>
                                        <p:attrNameLst>
                                          <p:attrName>style.visibility</p:attrName>
                                        </p:attrNameLst>
                                      </p:cBhvr>
                                      <p:to>
                                        <p:strVal val="visible"/>
                                      </p:to>
                                    </p:set>
                                    <p:animEffect transition="in" filter="fade">
                                      <p:cBhvr>
                                        <p:cTn id="17" dur="500"/>
                                        <p:tgtEl>
                                          <p:spTgt spid="3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title"/>
          </p:nvPr>
        </p:nvSpPr>
        <p:spPr>
          <a:xfrm>
            <a:off x="8337884" y="457199"/>
            <a:ext cx="3092100" cy="11967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buClr>
                <a:schemeClr val="accent1"/>
              </a:buClr>
              <a:buSzPct val="25000"/>
              <a:buFont typeface="Cabin"/>
              <a:buNone/>
            </a:pPr>
            <a:r>
              <a:rPr lang="en-US" sz="1710" b="1" i="0" u="none" strike="noStrike" cap="none">
                <a:solidFill>
                  <a:schemeClr val="accent1"/>
                </a:solidFill>
                <a:latin typeface="Cabin"/>
                <a:ea typeface="Cabin"/>
                <a:cs typeface="Cabin"/>
                <a:sym typeface="Cabin"/>
              </a:rPr>
              <a:t>INDEPENDENT READING AND ACCESS TO BOOKS</a:t>
            </a:r>
          </a:p>
        </p:txBody>
      </p:sp>
      <p:sp>
        <p:nvSpPr>
          <p:cNvPr id="338" name="Shape 338"/>
          <p:cNvSpPr txBox="1">
            <a:spLocks noGrp="1"/>
          </p:cNvSpPr>
          <p:nvPr>
            <p:ph type="body" idx="1"/>
          </p:nvPr>
        </p:nvSpPr>
        <p:spPr>
          <a:xfrm>
            <a:off x="765050" y="920376"/>
            <a:ext cx="6158400" cy="4985100"/>
          </a:xfrm>
          <a:prstGeom prst="rect">
            <a:avLst/>
          </a:prstGeom>
          <a:noFill/>
          <a:ln>
            <a:noFill/>
          </a:ln>
        </p:spPr>
        <p:txBody>
          <a:bodyPr lIns="91425" tIns="45700" rIns="91425" bIns="45700" anchor="t" anchorCtr="0">
            <a:noAutofit/>
          </a:bodyPr>
          <a:lstStyle/>
          <a:p>
            <a:pPr marL="0" marR="0" lvl="0" indent="0" algn="l" rtl="0">
              <a:lnSpc>
                <a:spcPct val="110000"/>
              </a:lnSpc>
              <a:spcBef>
                <a:spcPts val="0"/>
              </a:spcBef>
              <a:spcAft>
                <a:spcPts val="0"/>
              </a:spcAft>
              <a:buClr>
                <a:schemeClr val="dk2"/>
              </a:buClr>
              <a:buSzPct val="25000"/>
              <a:buFont typeface="Arial"/>
              <a:buNone/>
            </a:pPr>
            <a:r>
              <a:rPr lang="en-US" sz="3200" b="0" i="0" u="none" strike="noStrike" cap="none">
                <a:solidFill>
                  <a:srgbClr val="595959"/>
                </a:solidFill>
                <a:latin typeface="Cabin"/>
                <a:ea typeface="Cabin"/>
                <a:cs typeface="Cabin"/>
                <a:sym typeface="Cabin"/>
              </a:rPr>
              <a:t>Students who love to read often can’t and lose interest because they are required to read books that:</a:t>
            </a:r>
          </a:p>
          <a:p>
            <a:pPr marL="228600" marR="0" lvl="0" indent="-228600" algn="l" rtl="0">
              <a:lnSpc>
                <a:spcPct val="110000"/>
              </a:lnSpc>
              <a:spcBef>
                <a:spcPts val="700"/>
              </a:spcBef>
              <a:spcAft>
                <a:spcPts val="0"/>
              </a:spcAft>
              <a:buClr>
                <a:schemeClr val="dk2"/>
              </a:buClr>
              <a:buSzPct val="100000"/>
              <a:buFont typeface="Arial"/>
              <a:buChar char="•"/>
            </a:pPr>
            <a:r>
              <a:rPr lang="en-US" sz="3200" b="0" i="0" u="none" strike="noStrike" cap="none">
                <a:solidFill>
                  <a:srgbClr val="595959"/>
                </a:solidFill>
                <a:latin typeface="Cabin"/>
                <a:ea typeface="Cabin"/>
                <a:cs typeface="Cabin"/>
                <a:sym typeface="Cabin"/>
              </a:rPr>
              <a:t>Are not interesting</a:t>
            </a:r>
          </a:p>
          <a:p>
            <a:pPr marL="228600" marR="0" lvl="0" indent="-228600" algn="l" rtl="0">
              <a:lnSpc>
                <a:spcPct val="110000"/>
              </a:lnSpc>
              <a:spcBef>
                <a:spcPts val="700"/>
              </a:spcBef>
              <a:spcAft>
                <a:spcPts val="0"/>
              </a:spcAft>
              <a:buClr>
                <a:schemeClr val="dk2"/>
              </a:buClr>
              <a:buSzPct val="100000"/>
              <a:buFont typeface="Arial"/>
              <a:buChar char="•"/>
            </a:pPr>
            <a:r>
              <a:rPr lang="en-US" sz="3200" b="0" i="0" u="none" strike="noStrike" cap="none">
                <a:solidFill>
                  <a:srgbClr val="595959"/>
                </a:solidFill>
                <a:latin typeface="Cabin"/>
                <a:ea typeface="Cabin"/>
                <a:cs typeface="Cabin"/>
                <a:sym typeface="Cabin"/>
              </a:rPr>
              <a:t>Are not relevant</a:t>
            </a:r>
          </a:p>
          <a:p>
            <a:pPr marL="228600" marR="0" lvl="0" indent="-228600" algn="l" rtl="0">
              <a:lnSpc>
                <a:spcPct val="110000"/>
              </a:lnSpc>
              <a:spcBef>
                <a:spcPts val="700"/>
              </a:spcBef>
              <a:spcAft>
                <a:spcPts val="0"/>
              </a:spcAft>
              <a:buClr>
                <a:schemeClr val="dk2"/>
              </a:buClr>
              <a:buSzPct val="100000"/>
              <a:buFont typeface="Arial"/>
              <a:buChar char="•"/>
            </a:pPr>
            <a:r>
              <a:rPr lang="en-US" sz="3200" b="0" i="0" u="none" strike="noStrike" cap="none">
                <a:solidFill>
                  <a:srgbClr val="595959"/>
                </a:solidFill>
                <a:latin typeface="Cabin"/>
                <a:ea typeface="Cabin"/>
                <a:cs typeface="Cabin"/>
                <a:sym typeface="Cabin"/>
              </a:rPr>
              <a:t>Don’t answer questions about life and growing up</a:t>
            </a:r>
          </a:p>
          <a:p>
            <a:pPr marL="228600" marR="0" lvl="0" indent="-228600" algn="l" rtl="0">
              <a:lnSpc>
                <a:spcPct val="110000"/>
              </a:lnSpc>
              <a:spcBef>
                <a:spcPts val="700"/>
              </a:spcBef>
              <a:spcAft>
                <a:spcPts val="0"/>
              </a:spcAft>
              <a:buClr>
                <a:schemeClr val="dk2"/>
              </a:buClr>
              <a:buSzPct val="100000"/>
              <a:buFont typeface="Arial"/>
              <a:buNone/>
            </a:pPr>
            <a:endParaRPr sz="3200" b="0" i="0" u="none" strike="noStrike" cap="none">
              <a:solidFill>
                <a:srgbClr val="595959"/>
              </a:solidFill>
              <a:latin typeface="Cabin"/>
              <a:ea typeface="Cabin"/>
              <a:cs typeface="Cabin"/>
              <a:sym typeface="Cabin"/>
            </a:endParaRPr>
          </a:p>
          <a:p>
            <a:pPr marL="228600" marR="0" lvl="0" indent="-228600" algn="l" rtl="0">
              <a:lnSpc>
                <a:spcPct val="110000"/>
              </a:lnSpc>
              <a:spcBef>
                <a:spcPts val="700"/>
              </a:spcBef>
              <a:spcAft>
                <a:spcPts val="0"/>
              </a:spcAft>
              <a:buClr>
                <a:schemeClr val="dk2"/>
              </a:buClr>
              <a:buSzPct val="100000"/>
              <a:buFont typeface="Arial"/>
              <a:buNone/>
            </a:pPr>
            <a:endParaRPr sz="3200" b="0" i="0" u="none" strike="noStrike" cap="none">
              <a:solidFill>
                <a:srgbClr val="595959"/>
              </a:solidFill>
              <a:latin typeface="Cabin"/>
              <a:ea typeface="Cabin"/>
              <a:cs typeface="Cabin"/>
              <a:sym typeface="Cabin"/>
            </a:endParaRPr>
          </a:p>
          <a:p>
            <a:pPr marL="228600" marR="0" lvl="0" indent="-228600" algn="l" rtl="0">
              <a:lnSpc>
                <a:spcPct val="110000"/>
              </a:lnSpc>
              <a:spcBef>
                <a:spcPts val="700"/>
              </a:spcBef>
              <a:buClr>
                <a:schemeClr val="dk2"/>
              </a:buClr>
              <a:buSzPct val="100000"/>
              <a:buFont typeface="Arial"/>
              <a:buNone/>
            </a:pPr>
            <a:endParaRPr sz="3200" b="0" i="0" u="none" strike="noStrike" cap="none">
              <a:solidFill>
                <a:srgbClr val="595959"/>
              </a:solidFill>
              <a:latin typeface="Cabin"/>
              <a:ea typeface="Cabin"/>
              <a:cs typeface="Cabin"/>
              <a:sym typeface="Cabin"/>
            </a:endParaRPr>
          </a:p>
        </p:txBody>
      </p:sp>
      <p:sp>
        <p:nvSpPr>
          <p:cNvPr id="339" name="Shape 339"/>
          <p:cNvSpPr txBox="1"/>
          <p:nvPr/>
        </p:nvSpPr>
        <p:spPr>
          <a:xfrm>
            <a:off x="7673546" y="1915297"/>
            <a:ext cx="4518600" cy="4062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0" i="0" u="none" strike="noStrike" cap="none">
                <a:solidFill>
                  <a:schemeClr val="accent1"/>
                </a:solidFill>
                <a:latin typeface="Cabin"/>
                <a:ea typeface="Cabin"/>
                <a:cs typeface="Cabin"/>
                <a:sym typeface="Cabin"/>
              </a:rPr>
              <a:t>Students also lose interest in reading because:</a:t>
            </a:r>
          </a:p>
          <a:p>
            <a:pPr marL="285750" marR="0" lvl="0" indent="-285750" algn="l" rtl="0">
              <a:spcBef>
                <a:spcPts val="0"/>
              </a:spcBef>
              <a:buClr>
                <a:schemeClr val="accent1"/>
              </a:buClr>
              <a:buSzPct val="100000"/>
              <a:buFont typeface="Arial"/>
              <a:buChar char="•"/>
            </a:pPr>
            <a:r>
              <a:rPr lang="en-US" sz="2000">
                <a:solidFill>
                  <a:schemeClr val="accent1"/>
                </a:solidFill>
                <a:latin typeface="Cabin"/>
                <a:ea typeface="Cabin"/>
                <a:cs typeface="Cabin"/>
                <a:sym typeface="Cabin"/>
              </a:rPr>
              <a:t>They don’t see their parents reading</a:t>
            </a:r>
          </a:p>
          <a:p>
            <a:pPr marL="285750" marR="0" lvl="0" indent="-285750" algn="l" rtl="0">
              <a:spcBef>
                <a:spcPts val="0"/>
              </a:spcBef>
              <a:buClr>
                <a:schemeClr val="accent1"/>
              </a:buClr>
              <a:buSzPct val="100000"/>
              <a:buFont typeface="Arial"/>
              <a:buChar char="•"/>
            </a:pPr>
            <a:r>
              <a:rPr lang="en-US" sz="2000">
                <a:solidFill>
                  <a:schemeClr val="accent1"/>
                </a:solidFill>
                <a:latin typeface="Cabin"/>
                <a:ea typeface="Cabin"/>
                <a:cs typeface="Cabin"/>
                <a:sym typeface="Cabin"/>
              </a:rPr>
              <a:t>They have commitments to other, more immediately beneficial and time consuming activities (sports, art, etc).</a:t>
            </a:r>
          </a:p>
          <a:p>
            <a:pPr marL="285750" marR="0" lvl="0" indent="-285750" algn="l" rtl="0">
              <a:spcBef>
                <a:spcPts val="0"/>
              </a:spcBef>
              <a:buClr>
                <a:schemeClr val="accent1"/>
              </a:buClr>
              <a:buSzPct val="100000"/>
              <a:buFont typeface="Arial"/>
              <a:buChar char="•"/>
            </a:pPr>
            <a:r>
              <a:rPr lang="en-US" sz="2000">
                <a:solidFill>
                  <a:schemeClr val="accent1"/>
                </a:solidFill>
                <a:latin typeface="Cabin"/>
                <a:ea typeface="Cabin"/>
                <a:cs typeface="Cabin"/>
                <a:sym typeface="Cabin"/>
              </a:rPr>
              <a:t>They associate reading with school and not with their leisurely time.</a:t>
            </a:r>
          </a:p>
          <a:p>
            <a:pPr marL="285750" marR="0" lvl="0" indent="-285750" algn="l" rtl="0">
              <a:spcBef>
                <a:spcPts val="0"/>
              </a:spcBef>
              <a:buClr>
                <a:schemeClr val="accent1"/>
              </a:buClr>
              <a:buSzPct val="100000"/>
              <a:buFont typeface="Arial"/>
              <a:buChar char="•"/>
            </a:pPr>
            <a:r>
              <a:rPr lang="en-US" sz="2000">
                <a:solidFill>
                  <a:schemeClr val="accent1"/>
                </a:solidFill>
                <a:latin typeface="Cabin"/>
                <a:ea typeface="Cabin"/>
                <a:cs typeface="Cabin"/>
                <a:sym typeface="Cabin"/>
              </a:rPr>
              <a:t>They learn from teachers that they are judged on their current reading ability and not their actual growth throughout the year.</a:t>
            </a:r>
          </a:p>
          <a:p>
            <a:pPr marL="285750" marR="0" lvl="0" indent="-285750" algn="l" rtl="0">
              <a:spcBef>
                <a:spcPts val="0"/>
              </a:spcBef>
              <a:buClr>
                <a:schemeClr val="dk1"/>
              </a:buClr>
              <a:buFont typeface="Arial"/>
              <a:buNone/>
            </a:pPr>
            <a:endParaRPr sz="1800">
              <a:solidFill>
                <a:schemeClr val="accent1"/>
              </a:solidFill>
              <a:latin typeface="Cabin"/>
              <a:ea typeface="Cabin"/>
              <a:cs typeface="Cabin"/>
              <a:sym typeface="Cabin"/>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9">
                                            <p:txEl>
                                              <p:pRg st="0" end="0"/>
                                            </p:txEl>
                                          </p:spTgt>
                                        </p:tgtEl>
                                        <p:attrNameLst>
                                          <p:attrName>style.visibility</p:attrName>
                                        </p:attrNameLst>
                                      </p:cBhvr>
                                      <p:to>
                                        <p:strVal val="visible"/>
                                      </p:to>
                                    </p:set>
                                    <p:animEffect transition="in" filter="fade">
                                      <p:cBhvr>
                                        <p:cTn id="7" dur="500"/>
                                        <p:tgtEl>
                                          <p:spTgt spid="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9">
                                            <p:txEl>
                                              <p:pRg st="1" end="1"/>
                                            </p:txEl>
                                          </p:spTgt>
                                        </p:tgtEl>
                                        <p:attrNameLst>
                                          <p:attrName>style.visibility</p:attrName>
                                        </p:attrNameLst>
                                      </p:cBhvr>
                                      <p:to>
                                        <p:strVal val="visible"/>
                                      </p:to>
                                    </p:set>
                                    <p:animEffect transition="in" filter="fade">
                                      <p:cBhvr>
                                        <p:cTn id="12" dur="500"/>
                                        <p:tgtEl>
                                          <p:spTgt spid="3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9">
                                            <p:txEl>
                                              <p:pRg st="2" end="2"/>
                                            </p:txEl>
                                          </p:spTgt>
                                        </p:tgtEl>
                                        <p:attrNameLst>
                                          <p:attrName>style.visibility</p:attrName>
                                        </p:attrNameLst>
                                      </p:cBhvr>
                                      <p:to>
                                        <p:strVal val="visible"/>
                                      </p:to>
                                    </p:set>
                                    <p:animEffect transition="in" filter="fade">
                                      <p:cBhvr>
                                        <p:cTn id="17" dur="500"/>
                                        <p:tgtEl>
                                          <p:spTgt spid="3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9">
                                            <p:txEl>
                                              <p:pRg st="3" end="3"/>
                                            </p:txEl>
                                          </p:spTgt>
                                        </p:tgtEl>
                                        <p:attrNameLst>
                                          <p:attrName>style.visibility</p:attrName>
                                        </p:attrNameLst>
                                      </p:cBhvr>
                                      <p:to>
                                        <p:strVal val="visible"/>
                                      </p:to>
                                    </p:set>
                                    <p:animEffect transition="in" filter="fade">
                                      <p:cBhvr>
                                        <p:cTn id="22" dur="500"/>
                                        <p:tgtEl>
                                          <p:spTgt spid="3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9">
                                            <p:txEl>
                                              <p:pRg st="4" end="4"/>
                                            </p:txEl>
                                          </p:spTgt>
                                        </p:tgtEl>
                                        <p:attrNameLst>
                                          <p:attrName>style.visibility</p:attrName>
                                        </p:attrNameLst>
                                      </p:cBhvr>
                                      <p:to>
                                        <p:strVal val="visible"/>
                                      </p:to>
                                    </p:set>
                                    <p:animEffect transition="in" filter="fade">
                                      <p:cBhvr>
                                        <p:cTn id="27" dur="500"/>
                                        <p:tgtEl>
                                          <p:spTgt spid="33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9">
                                            <p:txEl>
                                              <p:pRg st="5" end="5"/>
                                            </p:txEl>
                                          </p:spTgt>
                                        </p:tgtEl>
                                        <p:attrNameLst>
                                          <p:attrName>style.visibility</p:attrName>
                                        </p:attrNameLst>
                                      </p:cBhvr>
                                      <p:to>
                                        <p:strVal val="visible"/>
                                      </p:to>
                                    </p:set>
                                    <p:animEffect transition="in" filter="fade">
                                      <p:cBhvr>
                                        <p:cTn id="32" dur="500"/>
                                        <p:tgtEl>
                                          <p:spTgt spid="3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1251678" y="382385"/>
            <a:ext cx="10178400" cy="25461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Impact"/>
              <a:buNone/>
            </a:pPr>
            <a:r>
              <a:rPr lang="en-US" sz="4590" b="0" i="0" u="none" strike="noStrike" cap="none">
                <a:solidFill>
                  <a:schemeClr val="dk2"/>
                </a:solidFill>
                <a:latin typeface="Impact"/>
                <a:ea typeface="Impact"/>
                <a:cs typeface="Impact"/>
                <a:sym typeface="Impact"/>
              </a:rPr>
              <a:t>THE CONSEQUENCES OF WHOLE CLASS ASSIGNED READING</a:t>
            </a:r>
            <a:br>
              <a:rPr lang="en-US" sz="4590" b="0" i="0" u="none" strike="noStrike" cap="none">
                <a:solidFill>
                  <a:schemeClr val="dk2"/>
                </a:solidFill>
                <a:latin typeface="Impact"/>
                <a:ea typeface="Impact"/>
                <a:cs typeface="Impact"/>
                <a:sym typeface="Impact"/>
              </a:rPr>
            </a:br>
            <a:r>
              <a:rPr lang="en-US" sz="4590" b="0" i="0" u="none" strike="noStrike" cap="none">
                <a:solidFill>
                  <a:schemeClr val="accent1"/>
                </a:solidFill>
                <a:latin typeface="Impact"/>
                <a:ea typeface="Impact"/>
                <a:cs typeface="Impact"/>
                <a:sym typeface="Impact"/>
              </a:rPr>
              <a:t>STUDENTS WHO UNDERPERFORM CONTINUE TO DO SO BECAUSE…</a:t>
            </a:r>
          </a:p>
        </p:txBody>
      </p:sp>
      <p:sp>
        <p:nvSpPr>
          <p:cNvPr id="345" name="Shape 345"/>
          <p:cNvSpPr txBox="1">
            <a:spLocks noGrp="1"/>
          </p:cNvSpPr>
          <p:nvPr>
            <p:ph type="body" idx="1"/>
          </p:nvPr>
        </p:nvSpPr>
        <p:spPr>
          <a:xfrm>
            <a:off x="1251678" y="2928550"/>
            <a:ext cx="10178400" cy="926700"/>
          </a:xfrm>
          <a:prstGeom prst="rect">
            <a:avLst/>
          </a:prstGeom>
          <a:noFill/>
          <a:ln>
            <a:noFill/>
          </a:ln>
        </p:spPr>
        <p:txBody>
          <a:bodyPr lIns="91425" tIns="45700" rIns="91425" bIns="45700" anchor="t" anchorCtr="0">
            <a:noAutofit/>
          </a:bodyPr>
          <a:lstStyle/>
          <a:p>
            <a:pPr marL="228600" marR="0" lvl="0" indent="-228600" algn="l" rtl="0">
              <a:lnSpc>
                <a:spcPct val="110000"/>
              </a:lnSpc>
              <a:spcBef>
                <a:spcPts val="0"/>
              </a:spcBef>
              <a:spcAft>
                <a:spcPts val="0"/>
              </a:spcAft>
              <a:buClr>
                <a:schemeClr val="dk2"/>
              </a:buClr>
              <a:buSzPct val="100000"/>
              <a:buFont typeface="Arial"/>
              <a:buChar char="•"/>
            </a:pPr>
            <a:r>
              <a:rPr lang="en-US" sz="2000" b="0" i="0" u="none" strike="noStrike" cap="none">
                <a:solidFill>
                  <a:srgbClr val="595959"/>
                </a:solidFill>
                <a:latin typeface="Cabin"/>
                <a:ea typeface="Cabin"/>
                <a:cs typeface="Cabin"/>
                <a:sym typeface="Cabin"/>
              </a:rPr>
              <a:t>They are in a constant state of “catching up” with no end in sight.</a:t>
            </a:r>
          </a:p>
          <a:p>
            <a:pPr marL="228600" marR="0" lvl="0" indent="-228600" algn="l" rtl="0">
              <a:lnSpc>
                <a:spcPct val="110000"/>
              </a:lnSpc>
              <a:spcBef>
                <a:spcPts val="700"/>
              </a:spcBef>
              <a:spcAft>
                <a:spcPts val="0"/>
              </a:spcAft>
              <a:buClr>
                <a:schemeClr val="dk2"/>
              </a:buClr>
              <a:buSzPct val="100000"/>
              <a:buFont typeface="Arial"/>
              <a:buChar char="•"/>
            </a:pPr>
            <a:r>
              <a:rPr lang="en-US" sz="2000" b="0" i="0" u="none" strike="noStrike" cap="none">
                <a:solidFill>
                  <a:srgbClr val="595959"/>
                </a:solidFill>
                <a:latin typeface="Cabin"/>
                <a:ea typeface="Cabin"/>
                <a:cs typeface="Cabin"/>
                <a:sym typeface="Cabin"/>
              </a:rPr>
              <a:t>The social stigma of illiteracy perpetuates anxiety and further inability to perform.</a:t>
            </a:r>
          </a:p>
          <a:p>
            <a:pPr marL="228600" marR="0" lvl="0" indent="-228600" algn="l" rtl="0">
              <a:lnSpc>
                <a:spcPct val="110000"/>
              </a:lnSpc>
              <a:spcBef>
                <a:spcPts val="700"/>
              </a:spcBef>
              <a:buClr>
                <a:schemeClr val="dk2"/>
              </a:buClr>
              <a:buSzPct val="100000"/>
              <a:buFont typeface="Arial"/>
              <a:buNone/>
            </a:pPr>
            <a:endParaRPr sz="2000" b="0" i="0" u="none" strike="noStrike" cap="none">
              <a:solidFill>
                <a:srgbClr val="595959"/>
              </a:solidFill>
              <a:latin typeface="Cabin"/>
              <a:ea typeface="Cabin"/>
              <a:cs typeface="Cabin"/>
              <a:sym typeface="Cabin"/>
            </a:endParaRPr>
          </a:p>
        </p:txBody>
      </p:sp>
      <p:sp>
        <p:nvSpPr>
          <p:cNvPr id="346" name="Shape 346"/>
          <p:cNvSpPr txBox="1"/>
          <p:nvPr/>
        </p:nvSpPr>
        <p:spPr>
          <a:xfrm>
            <a:off x="1342294" y="3855307"/>
            <a:ext cx="10178400" cy="7662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buClr>
                <a:schemeClr val="accent1"/>
              </a:buClr>
              <a:buSzPct val="25000"/>
              <a:buFont typeface="Impact"/>
              <a:buNone/>
            </a:pPr>
            <a:r>
              <a:rPr lang="en-US" sz="4972" cap="none">
                <a:solidFill>
                  <a:schemeClr val="accent1"/>
                </a:solidFill>
                <a:latin typeface="Impact"/>
                <a:ea typeface="Impact"/>
                <a:cs typeface="Impact"/>
                <a:sym typeface="Impact"/>
              </a:rPr>
              <a:t>AS A RESULT…</a:t>
            </a:r>
          </a:p>
        </p:txBody>
      </p:sp>
      <p:sp>
        <p:nvSpPr>
          <p:cNvPr id="347" name="Shape 347"/>
          <p:cNvSpPr txBox="1"/>
          <p:nvPr/>
        </p:nvSpPr>
        <p:spPr>
          <a:xfrm>
            <a:off x="1342294" y="4547960"/>
            <a:ext cx="10178400" cy="1853400"/>
          </a:xfrm>
          <a:prstGeom prst="rect">
            <a:avLst/>
          </a:prstGeom>
          <a:noFill/>
          <a:ln>
            <a:noFill/>
          </a:ln>
        </p:spPr>
        <p:txBody>
          <a:bodyPr lIns="91425" tIns="45700" rIns="91425" bIns="45700" anchor="t" anchorCtr="0">
            <a:noAutofit/>
          </a:bodyPr>
          <a:lstStyle/>
          <a:p>
            <a:pPr marL="228600" marR="0" lvl="0" indent="-228600" algn="l" rtl="0">
              <a:lnSpc>
                <a:spcPct val="110000"/>
              </a:lnSpc>
              <a:spcBef>
                <a:spcPts val="0"/>
              </a:spcBef>
              <a:spcAft>
                <a:spcPts val="0"/>
              </a:spcAft>
              <a:buClr>
                <a:schemeClr val="dk2"/>
              </a:buClr>
              <a:buSzPct val="100000"/>
              <a:buFont typeface="Arial"/>
              <a:buChar char="•"/>
            </a:pPr>
            <a:r>
              <a:rPr lang="en-US" sz="2000">
                <a:solidFill>
                  <a:srgbClr val="595959"/>
                </a:solidFill>
                <a:latin typeface="Cabin"/>
                <a:ea typeface="Cabin"/>
                <a:cs typeface="Cabin"/>
                <a:sym typeface="Cabin"/>
              </a:rPr>
              <a:t>Students with deficient reading skills have higher absentee rates than those who do not.</a:t>
            </a:r>
          </a:p>
          <a:p>
            <a:pPr marL="228600" marR="0" lvl="0" indent="-228600" algn="l" rtl="0">
              <a:lnSpc>
                <a:spcPct val="110000"/>
              </a:lnSpc>
              <a:spcBef>
                <a:spcPts val="700"/>
              </a:spcBef>
              <a:spcAft>
                <a:spcPts val="0"/>
              </a:spcAft>
              <a:buClr>
                <a:schemeClr val="dk2"/>
              </a:buClr>
              <a:buSzPct val="100000"/>
              <a:buFont typeface="Arial"/>
              <a:buChar char="•"/>
            </a:pPr>
            <a:r>
              <a:rPr lang="en-US" sz="2000">
                <a:solidFill>
                  <a:srgbClr val="595959"/>
                </a:solidFill>
                <a:latin typeface="Cabin"/>
                <a:ea typeface="Cabin"/>
                <a:cs typeface="Cabin"/>
                <a:sym typeface="Cabin"/>
              </a:rPr>
              <a:t>Students with high absentee rates are more likely to drop out of high school. This results in a spiral of life-changing struggles that prevent future success.</a:t>
            </a:r>
          </a:p>
          <a:p>
            <a:pPr marL="228600" marR="0" lvl="0" indent="-228600" algn="l" rtl="0">
              <a:lnSpc>
                <a:spcPct val="110000"/>
              </a:lnSpc>
              <a:spcBef>
                <a:spcPts val="700"/>
              </a:spcBef>
              <a:buClr>
                <a:schemeClr val="dk2"/>
              </a:buClr>
              <a:buFont typeface="Arial"/>
              <a:buNone/>
            </a:pPr>
            <a:endParaRPr sz="2000">
              <a:solidFill>
                <a:srgbClr val="595959"/>
              </a:solidFill>
              <a:latin typeface="Cabin"/>
              <a:ea typeface="Cabin"/>
              <a:cs typeface="Cabin"/>
              <a:sym typeface="Cabin"/>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5">
                                            <p:txEl>
                                              <p:pRg st="0" end="0"/>
                                            </p:txEl>
                                          </p:spTgt>
                                        </p:tgtEl>
                                        <p:attrNameLst>
                                          <p:attrName>style.visibility</p:attrName>
                                        </p:attrNameLst>
                                      </p:cBhvr>
                                      <p:to>
                                        <p:strVal val="visible"/>
                                      </p:to>
                                    </p:set>
                                    <p:animEffect transition="in" filter="fade">
                                      <p:cBhvr>
                                        <p:cTn id="7" dur="500"/>
                                        <p:tgtEl>
                                          <p:spTgt spid="3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5">
                                            <p:txEl>
                                              <p:pRg st="1" end="1"/>
                                            </p:txEl>
                                          </p:spTgt>
                                        </p:tgtEl>
                                        <p:attrNameLst>
                                          <p:attrName>style.visibility</p:attrName>
                                        </p:attrNameLst>
                                      </p:cBhvr>
                                      <p:to>
                                        <p:strVal val="visible"/>
                                      </p:to>
                                    </p:set>
                                    <p:animEffect transition="in" filter="fade">
                                      <p:cBhvr>
                                        <p:cTn id="12" dur="500"/>
                                        <p:tgtEl>
                                          <p:spTgt spid="3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5">
                                            <p:txEl>
                                              <p:pRg st="2" end="2"/>
                                            </p:txEl>
                                          </p:spTgt>
                                        </p:tgtEl>
                                        <p:attrNameLst>
                                          <p:attrName>style.visibility</p:attrName>
                                        </p:attrNameLst>
                                      </p:cBhvr>
                                      <p:to>
                                        <p:strVal val="visible"/>
                                      </p:to>
                                    </p:set>
                                    <p:animEffect transition="in" filter="fade">
                                      <p:cBhvr>
                                        <p:cTn id="17" dur="500"/>
                                        <p:tgtEl>
                                          <p:spTgt spid="34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346">
                                            <p:txEl>
                                              <p:pRg st="0" end="0"/>
                                            </p:txEl>
                                          </p:spTgt>
                                        </p:tgtEl>
                                        <p:attrNameLst>
                                          <p:attrName>style.visibility</p:attrName>
                                        </p:attrNameLst>
                                      </p:cBhvr>
                                      <p:to>
                                        <p:strVal val="visible"/>
                                      </p:to>
                                    </p:set>
                                    <p:anim calcmode="lin" valueType="num">
                                      <p:cBhvr additive="base">
                                        <p:cTn id="22" dur="500"/>
                                        <p:tgtEl>
                                          <p:spTgt spid="346">
                                            <p:txEl>
                                              <p:pRg st="0" end="0"/>
                                            </p:txEl>
                                          </p:spTgt>
                                        </p:tgtEl>
                                        <p:attrNameLst>
                                          <p:attrName>ppt_w</p:attrName>
                                        </p:attrNameLst>
                                      </p:cBhvr>
                                      <p:tavLst>
                                        <p:tav tm="0">
                                          <p:val>
                                            <p:strVal val="0"/>
                                          </p:val>
                                        </p:tav>
                                        <p:tav tm="100000">
                                          <p:val>
                                            <p:strVal val="#ppt_w"/>
                                          </p:val>
                                        </p:tav>
                                      </p:tavLst>
                                    </p:anim>
                                    <p:anim calcmode="lin" valueType="num">
                                      <p:cBhvr additive="base">
                                        <p:cTn id="23" dur="500"/>
                                        <p:tgtEl>
                                          <p:spTgt spid="346">
                                            <p:txEl>
                                              <p:pRg st="0" end="0"/>
                                            </p:txEl>
                                          </p:spTgt>
                                        </p:tgtEl>
                                        <p:attrNameLst>
                                          <p:attrName>ppt_h</p:attrName>
                                        </p:attrNameLst>
                                      </p:cBhvr>
                                      <p:tavLst>
                                        <p:tav tm="0">
                                          <p:val>
                                            <p:str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47">
                                            <p:txEl>
                                              <p:pRg st="0" end="0"/>
                                            </p:txEl>
                                          </p:spTgt>
                                        </p:tgtEl>
                                        <p:attrNameLst>
                                          <p:attrName>style.visibility</p:attrName>
                                        </p:attrNameLst>
                                      </p:cBhvr>
                                      <p:to>
                                        <p:strVal val="visible"/>
                                      </p:to>
                                    </p:set>
                                    <p:anim calcmode="lin" valueType="num">
                                      <p:cBhvr additive="base">
                                        <p:cTn id="28" dur="500"/>
                                        <p:tgtEl>
                                          <p:spTgt spid="3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47">
                                            <p:txEl>
                                              <p:pRg st="1" end="1"/>
                                            </p:txEl>
                                          </p:spTgt>
                                        </p:tgtEl>
                                        <p:attrNameLst>
                                          <p:attrName>style.visibility</p:attrName>
                                        </p:attrNameLst>
                                      </p:cBhvr>
                                      <p:to>
                                        <p:strVal val="visible"/>
                                      </p:to>
                                    </p:set>
                                    <p:anim calcmode="lin" valueType="num">
                                      <p:cBhvr additive="base">
                                        <p:cTn id="33" dur="500"/>
                                        <p:tgtEl>
                                          <p:spTgt spid="3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47">
                                            <p:txEl>
                                              <p:pRg st="2" end="2"/>
                                            </p:txEl>
                                          </p:spTgt>
                                        </p:tgtEl>
                                        <p:attrNameLst>
                                          <p:attrName>style.visibility</p:attrName>
                                        </p:attrNameLst>
                                      </p:cBhvr>
                                      <p:to>
                                        <p:strVal val="visible"/>
                                      </p:to>
                                    </p:set>
                                    <p:anim calcmode="lin" valueType="num">
                                      <p:cBhvr additive="base">
                                        <p:cTn id="38" dur="500"/>
                                        <p:tgtEl>
                                          <p:spTgt spid="34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1251678" y="382385"/>
            <a:ext cx="10178400" cy="14922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Impact"/>
              <a:buNone/>
            </a:pPr>
            <a:r>
              <a:rPr lang="en-US" sz="5100" b="0" i="0" u="none" strike="noStrike" cap="none">
                <a:solidFill>
                  <a:schemeClr val="dk2"/>
                </a:solidFill>
                <a:latin typeface="Impact"/>
                <a:ea typeface="Impact"/>
                <a:cs typeface="Impact"/>
                <a:sym typeface="Impact"/>
              </a:rPr>
              <a:t>THE BENEFITS OF INDEPENDENT READING</a:t>
            </a:r>
          </a:p>
        </p:txBody>
      </p:sp>
      <p:sp>
        <p:nvSpPr>
          <p:cNvPr id="353" name="Shape 353"/>
          <p:cNvSpPr txBox="1">
            <a:spLocks noGrp="1"/>
          </p:cNvSpPr>
          <p:nvPr>
            <p:ph type="body" idx="1"/>
          </p:nvPr>
        </p:nvSpPr>
        <p:spPr>
          <a:xfrm>
            <a:off x="1251678" y="2286000"/>
            <a:ext cx="10178400" cy="3593700"/>
          </a:xfrm>
          <a:prstGeom prst="rect">
            <a:avLst/>
          </a:prstGeom>
          <a:noFill/>
          <a:ln>
            <a:noFill/>
          </a:ln>
        </p:spPr>
        <p:txBody>
          <a:bodyPr lIns="91425" tIns="45700" rIns="91425" bIns="45700" anchor="t" anchorCtr="0">
            <a:noAutofit/>
          </a:bodyPr>
          <a:lstStyle/>
          <a:p>
            <a:pPr marL="228600" marR="0" lvl="0" indent="-228600" algn="l" rtl="0">
              <a:lnSpc>
                <a:spcPct val="110000"/>
              </a:lnSpc>
              <a:spcBef>
                <a:spcPts val="0"/>
              </a:spcBef>
              <a:spcAft>
                <a:spcPts val="0"/>
              </a:spcAft>
              <a:buClr>
                <a:schemeClr val="dk2"/>
              </a:buClr>
              <a:buSzPct val="100000"/>
              <a:buFont typeface="Arial"/>
              <a:buChar char="•"/>
            </a:pPr>
            <a:r>
              <a:rPr lang="en-US" sz="2000" b="0" i="0" u="none" strike="noStrike" cap="none">
                <a:solidFill>
                  <a:srgbClr val="595959"/>
                </a:solidFill>
                <a:latin typeface="Cabin"/>
                <a:ea typeface="Cabin"/>
                <a:cs typeface="Cabin"/>
                <a:sym typeface="Cabin"/>
              </a:rPr>
              <a:t>Students are given the choice to harness and control the pace at which they read and develop their comprehension skills.</a:t>
            </a:r>
          </a:p>
          <a:p>
            <a:pPr marL="228600" marR="0" lvl="0" indent="-228600" algn="l" rtl="0">
              <a:lnSpc>
                <a:spcPct val="110000"/>
              </a:lnSpc>
              <a:spcBef>
                <a:spcPts val="700"/>
              </a:spcBef>
              <a:spcAft>
                <a:spcPts val="0"/>
              </a:spcAft>
              <a:buClr>
                <a:schemeClr val="dk2"/>
              </a:buClr>
              <a:buSzPct val="100000"/>
              <a:buFont typeface="Arial"/>
              <a:buChar char="•"/>
            </a:pPr>
            <a:r>
              <a:rPr lang="en-US" sz="2000" b="0" i="0" u="none" strike="noStrike" cap="none">
                <a:solidFill>
                  <a:srgbClr val="595959"/>
                </a:solidFill>
                <a:latin typeface="Cabin"/>
                <a:ea typeface="Cabin"/>
                <a:cs typeface="Cabin"/>
                <a:sym typeface="Cabin"/>
              </a:rPr>
              <a:t>Students are more likely to choose books that engage them.</a:t>
            </a:r>
          </a:p>
          <a:p>
            <a:pPr marL="228600" marR="0" lvl="0" indent="-228600" algn="l" rtl="0">
              <a:lnSpc>
                <a:spcPct val="110000"/>
              </a:lnSpc>
              <a:spcBef>
                <a:spcPts val="700"/>
              </a:spcBef>
              <a:spcAft>
                <a:spcPts val="0"/>
              </a:spcAft>
              <a:buClr>
                <a:schemeClr val="dk2"/>
              </a:buClr>
              <a:buSzPct val="100000"/>
              <a:buFont typeface="Arial"/>
              <a:buChar char="•"/>
            </a:pPr>
            <a:r>
              <a:rPr lang="en-US" sz="2000" b="0" i="0" u="none" strike="noStrike" cap="none">
                <a:solidFill>
                  <a:srgbClr val="595959"/>
                </a:solidFill>
                <a:latin typeface="Cabin"/>
                <a:ea typeface="Cabin"/>
                <a:cs typeface="Cabin"/>
                <a:sym typeface="Cabin"/>
              </a:rPr>
              <a:t>Students are more likely to spend more of their leisurely time reading.</a:t>
            </a:r>
          </a:p>
          <a:p>
            <a:pPr marL="228600" marR="0" lvl="0" indent="-228600" algn="l" rtl="0">
              <a:lnSpc>
                <a:spcPct val="110000"/>
              </a:lnSpc>
              <a:spcBef>
                <a:spcPts val="700"/>
              </a:spcBef>
              <a:spcAft>
                <a:spcPts val="0"/>
              </a:spcAft>
              <a:buClr>
                <a:schemeClr val="dk2"/>
              </a:buClr>
              <a:buSzPct val="100000"/>
              <a:buFont typeface="Arial"/>
              <a:buChar char="•"/>
            </a:pPr>
            <a:r>
              <a:rPr lang="en-US" sz="2000" b="0" i="0" u="none" strike="noStrike" cap="none">
                <a:solidFill>
                  <a:srgbClr val="595959"/>
                </a:solidFill>
                <a:latin typeface="Cabin"/>
                <a:ea typeface="Cabin"/>
                <a:cs typeface="Cabin"/>
                <a:sym typeface="Cabin"/>
              </a:rPr>
              <a:t>Students are more likely to engage in communal reading and book clubs not to pass a test, but to dive deeper into their books.</a:t>
            </a:r>
          </a:p>
          <a:p>
            <a:pPr marL="228600" marR="0" lvl="0" indent="-228600" algn="l" rtl="0">
              <a:lnSpc>
                <a:spcPct val="110000"/>
              </a:lnSpc>
              <a:spcBef>
                <a:spcPts val="700"/>
              </a:spcBef>
              <a:spcAft>
                <a:spcPts val="0"/>
              </a:spcAft>
              <a:buClr>
                <a:schemeClr val="dk2"/>
              </a:buClr>
              <a:buSzPct val="100000"/>
              <a:buFont typeface="Arial"/>
              <a:buChar char="•"/>
            </a:pPr>
            <a:r>
              <a:rPr lang="en-US" sz="2000" b="0" i="0" u="none" strike="noStrike" cap="none">
                <a:solidFill>
                  <a:srgbClr val="595959"/>
                </a:solidFill>
                <a:latin typeface="Cabin"/>
                <a:ea typeface="Cabin"/>
                <a:cs typeface="Cabin"/>
                <a:sym typeface="Cabin"/>
              </a:rPr>
              <a:t>Students are able to forge peer groups of similar reading ability.</a:t>
            </a:r>
          </a:p>
          <a:p>
            <a:pPr marL="228600" marR="0" lvl="0" indent="-228600" algn="l" rtl="0">
              <a:lnSpc>
                <a:spcPct val="110000"/>
              </a:lnSpc>
              <a:spcBef>
                <a:spcPts val="700"/>
              </a:spcBef>
              <a:buClr>
                <a:schemeClr val="dk2"/>
              </a:buClr>
              <a:buSzPct val="100000"/>
              <a:buFont typeface="Arial"/>
              <a:buChar char="•"/>
            </a:pPr>
            <a:r>
              <a:rPr lang="en-US" sz="2000" b="0" i="0" u="none" strike="noStrike" cap="none">
                <a:solidFill>
                  <a:srgbClr val="595959"/>
                </a:solidFill>
                <a:latin typeface="Cabin"/>
                <a:ea typeface="Cabin"/>
                <a:cs typeface="Cabin"/>
                <a:sym typeface="Cabin"/>
              </a:rPr>
              <a:t>Students have the opportunity to explore different authors and genres that might not be included in the curriculum.</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3">
                                            <p:txEl>
                                              <p:pRg st="0" end="0"/>
                                            </p:txEl>
                                          </p:spTgt>
                                        </p:tgtEl>
                                        <p:attrNameLst>
                                          <p:attrName>style.visibility</p:attrName>
                                        </p:attrNameLst>
                                      </p:cBhvr>
                                      <p:to>
                                        <p:strVal val="visible"/>
                                      </p:to>
                                    </p:set>
                                    <p:animEffect transition="in" filter="fade">
                                      <p:cBhvr>
                                        <p:cTn id="7" dur="500"/>
                                        <p:tgtEl>
                                          <p:spTgt spid="3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3">
                                            <p:txEl>
                                              <p:pRg st="1" end="1"/>
                                            </p:txEl>
                                          </p:spTgt>
                                        </p:tgtEl>
                                        <p:attrNameLst>
                                          <p:attrName>style.visibility</p:attrName>
                                        </p:attrNameLst>
                                      </p:cBhvr>
                                      <p:to>
                                        <p:strVal val="visible"/>
                                      </p:to>
                                    </p:set>
                                    <p:animEffect transition="in" filter="fade">
                                      <p:cBhvr>
                                        <p:cTn id="12" dur="500"/>
                                        <p:tgtEl>
                                          <p:spTgt spid="35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3">
                                            <p:txEl>
                                              <p:pRg st="2" end="2"/>
                                            </p:txEl>
                                          </p:spTgt>
                                        </p:tgtEl>
                                        <p:attrNameLst>
                                          <p:attrName>style.visibility</p:attrName>
                                        </p:attrNameLst>
                                      </p:cBhvr>
                                      <p:to>
                                        <p:strVal val="visible"/>
                                      </p:to>
                                    </p:set>
                                    <p:animEffect transition="in" filter="fade">
                                      <p:cBhvr>
                                        <p:cTn id="17" dur="500"/>
                                        <p:tgtEl>
                                          <p:spTgt spid="35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3">
                                            <p:txEl>
                                              <p:pRg st="3" end="3"/>
                                            </p:txEl>
                                          </p:spTgt>
                                        </p:tgtEl>
                                        <p:attrNameLst>
                                          <p:attrName>style.visibility</p:attrName>
                                        </p:attrNameLst>
                                      </p:cBhvr>
                                      <p:to>
                                        <p:strVal val="visible"/>
                                      </p:to>
                                    </p:set>
                                    <p:animEffect transition="in" filter="fade">
                                      <p:cBhvr>
                                        <p:cTn id="22" dur="500"/>
                                        <p:tgtEl>
                                          <p:spTgt spid="35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3">
                                            <p:txEl>
                                              <p:pRg st="4" end="4"/>
                                            </p:txEl>
                                          </p:spTgt>
                                        </p:tgtEl>
                                        <p:attrNameLst>
                                          <p:attrName>style.visibility</p:attrName>
                                        </p:attrNameLst>
                                      </p:cBhvr>
                                      <p:to>
                                        <p:strVal val="visible"/>
                                      </p:to>
                                    </p:set>
                                    <p:animEffect transition="in" filter="fade">
                                      <p:cBhvr>
                                        <p:cTn id="27" dur="500"/>
                                        <p:tgtEl>
                                          <p:spTgt spid="35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3">
                                            <p:txEl>
                                              <p:pRg st="5" end="5"/>
                                            </p:txEl>
                                          </p:spTgt>
                                        </p:tgtEl>
                                        <p:attrNameLst>
                                          <p:attrName>style.visibility</p:attrName>
                                        </p:attrNameLst>
                                      </p:cBhvr>
                                      <p:to>
                                        <p:strVal val="visible"/>
                                      </p:to>
                                    </p:set>
                                    <p:animEffect transition="in" filter="fade">
                                      <p:cBhvr>
                                        <p:cTn id="32" dur="500"/>
                                        <p:tgtEl>
                                          <p:spTgt spid="35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Shape 358"/>
          <p:cNvSpPr txBox="1">
            <a:spLocks noGrp="1"/>
          </p:cNvSpPr>
          <p:nvPr>
            <p:ph type="title"/>
          </p:nvPr>
        </p:nvSpPr>
        <p:spPr>
          <a:xfrm>
            <a:off x="1251678" y="382385"/>
            <a:ext cx="10178400" cy="14922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Impact"/>
              <a:buNone/>
            </a:pPr>
            <a:r>
              <a:rPr lang="en-US" sz="5100" b="0" i="0" u="none" strike="noStrike" cap="none">
                <a:solidFill>
                  <a:schemeClr val="dk2"/>
                </a:solidFill>
                <a:latin typeface="Impact"/>
                <a:ea typeface="Impact"/>
                <a:cs typeface="Impact"/>
                <a:sym typeface="Impact"/>
              </a:rPr>
              <a:t>STRONG READERS:</a:t>
            </a:r>
          </a:p>
        </p:txBody>
      </p:sp>
      <p:sp>
        <p:nvSpPr>
          <p:cNvPr id="359" name="Shape 359"/>
          <p:cNvSpPr txBox="1">
            <a:spLocks noGrp="1"/>
          </p:cNvSpPr>
          <p:nvPr>
            <p:ph type="body" idx="1"/>
          </p:nvPr>
        </p:nvSpPr>
        <p:spPr>
          <a:xfrm>
            <a:off x="1251678" y="1297458"/>
            <a:ext cx="10178400" cy="4582200"/>
          </a:xfrm>
          <a:prstGeom prst="rect">
            <a:avLst/>
          </a:prstGeom>
          <a:noFill/>
          <a:ln>
            <a:noFill/>
          </a:ln>
        </p:spPr>
        <p:txBody>
          <a:bodyPr lIns="91425" tIns="45700" rIns="91425" bIns="45700" anchor="t" anchorCtr="0">
            <a:noAutofit/>
          </a:bodyPr>
          <a:lstStyle/>
          <a:p>
            <a:pPr marL="228600" marR="0" lvl="0" indent="-228600" algn="l" rtl="0">
              <a:lnSpc>
                <a:spcPct val="100000"/>
              </a:lnSpc>
              <a:spcBef>
                <a:spcPts val="0"/>
              </a:spcBef>
              <a:spcAft>
                <a:spcPts val="0"/>
              </a:spcAft>
              <a:buClr>
                <a:schemeClr val="dk2"/>
              </a:buClr>
              <a:buSzPct val="100000"/>
              <a:buFont typeface="Arial"/>
              <a:buChar char="•"/>
            </a:pPr>
            <a:r>
              <a:rPr lang="en-US" sz="2800" b="0" i="0" u="none" strike="noStrike" cap="none">
                <a:solidFill>
                  <a:srgbClr val="595959"/>
                </a:solidFill>
                <a:latin typeface="Cabin"/>
                <a:ea typeface="Cabin"/>
                <a:cs typeface="Cabin"/>
                <a:sym typeface="Cabin"/>
              </a:rPr>
              <a:t>Dedicate time to read</a:t>
            </a:r>
          </a:p>
          <a:p>
            <a:pPr marL="228600" marR="0" lvl="0" indent="-228600" algn="l" rtl="0">
              <a:lnSpc>
                <a:spcPct val="100000"/>
              </a:lnSpc>
              <a:spcBef>
                <a:spcPts val="700"/>
              </a:spcBef>
              <a:spcAft>
                <a:spcPts val="0"/>
              </a:spcAft>
              <a:buClr>
                <a:schemeClr val="dk2"/>
              </a:buClr>
              <a:buSzPct val="100000"/>
              <a:buFont typeface="Arial"/>
              <a:buChar char="•"/>
            </a:pPr>
            <a:r>
              <a:rPr lang="en-US" sz="2800" b="0" i="0" u="none" strike="noStrike" cap="none">
                <a:solidFill>
                  <a:srgbClr val="595959"/>
                </a:solidFill>
                <a:latin typeface="Cabin"/>
                <a:ea typeface="Cabin"/>
                <a:cs typeface="Cabin"/>
                <a:sym typeface="Cabin"/>
              </a:rPr>
              <a:t>Self-select reading material</a:t>
            </a:r>
          </a:p>
          <a:p>
            <a:pPr marL="228600" marR="0" lvl="0" indent="-228600" algn="l" rtl="0">
              <a:lnSpc>
                <a:spcPct val="100000"/>
              </a:lnSpc>
              <a:spcBef>
                <a:spcPts val="700"/>
              </a:spcBef>
              <a:spcAft>
                <a:spcPts val="0"/>
              </a:spcAft>
              <a:buClr>
                <a:schemeClr val="dk2"/>
              </a:buClr>
              <a:buSzPct val="100000"/>
              <a:buFont typeface="Arial"/>
              <a:buChar char="•"/>
            </a:pPr>
            <a:r>
              <a:rPr lang="en-US" sz="2800" b="0" i="0" u="none" strike="noStrike" cap="none">
                <a:solidFill>
                  <a:srgbClr val="595959"/>
                </a:solidFill>
                <a:latin typeface="Cabin"/>
                <a:ea typeface="Cabin"/>
                <a:cs typeface="Cabin"/>
                <a:sym typeface="Cabin"/>
              </a:rPr>
              <a:t>Share books and discuss what they are reading with other readers</a:t>
            </a:r>
          </a:p>
          <a:p>
            <a:pPr marL="228600" marR="0" lvl="0" indent="-228600" algn="l" rtl="0">
              <a:lnSpc>
                <a:spcPct val="100000"/>
              </a:lnSpc>
              <a:spcBef>
                <a:spcPts val="700"/>
              </a:spcBef>
              <a:spcAft>
                <a:spcPts val="0"/>
              </a:spcAft>
              <a:buClr>
                <a:schemeClr val="dk2"/>
              </a:buClr>
              <a:buSzPct val="100000"/>
              <a:buFont typeface="Arial"/>
              <a:buChar char="•"/>
            </a:pPr>
            <a:r>
              <a:rPr lang="en-US" sz="2800" b="0" i="0" u="none" strike="noStrike" cap="none">
                <a:solidFill>
                  <a:srgbClr val="595959"/>
                </a:solidFill>
                <a:latin typeface="Cabin"/>
                <a:ea typeface="Cabin"/>
                <a:cs typeface="Cabin"/>
                <a:sym typeface="Cabin"/>
              </a:rPr>
              <a:t>Have reading plans and plan to read beyond their current book</a:t>
            </a:r>
          </a:p>
          <a:p>
            <a:pPr marL="228600" marR="0" lvl="0" indent="-228600" algn="l" rtl="0">
              <a:lnSpc>
                <a:spcPct val="100000"/>
              </a:lnSpc>
              <a:spcBef>
                <a:spcPts val="700"/>
              </a:spcBef>
              <a:spcAft>
                <a:spcPts val="0"/>
              </a:spcAft>
              <a:buClr>
                <a:schemeClr val="dk2"/>
              </a:buClr>
              <a:buSzPct val="100000"/>
              <a:buFont typeface="Arial"/>
              <a:buChar char="•"/>
            </a:pPr>
            <a:r>
              <a:rPr lang="en-US" sz="2800" b="0" i="0" u="none" strike="noStrike" cap="none">
                <a:solidFill>
                  <a:srgbClr val="595959"/>
                </a:solidFill>
                <a:latin typeface="Cabin"/>
                <a:ea typeface="Cabin"/>
                <a:cs typeface="Cabin"/>
                <a:sym typeface="Cabin"/>
              </a:rPr>
              <a:t>Show preferences for genres, authors, and topics</a:t>
            </a:r>
          </a:p>
          <a:p>
            <a:pPr marL="228600" marR="0" lvl="0" indent="-228600" algn="l" rtl="0">
              <a:lnSpc>
                <a:spcPct val="100000"/>
              </a:lnSpc>
              <a:spcBef>
                <a:spcPts val="700"/>
              </a:spcBef>
              <a:spcAft>
                <a:spcPts val="0"/>
              </a:spcAft>
              <a:buClr>
                <a:schemeClr val="dk2"/>
              </a:buClr>
              <a:buSzPct val="100000"/>
              <a:buFont typeface="Arial"/>
              <a:buNone/>
            </a:pPr>
            <a:endParaRPr sz="2000" b="0" i="0" u="none" strike="noStrike" cap="none">
              <a:solidFill>
                <a:srgbClr val="595959"/>
              </a:solidFill>
              <a:latin typeface="Cabin"/>
              <a:ea typeface="Cabin"/>
              <a:cs typeface="Cabin"/>
              <a:sym typeface="Cabin"/>
            </a:endParaRPr>
          </a:p>
          <a:p>
            <a:pPr marL="0" marR="0" lvl="0" indent="0" algn="l" rtl="0">
              <a:lnSpc>
                <a:spcPct val="100000"/>
              </a:lnSpc>
              <a:spcBef>
                <a:spcPts val="700"/>
              </a:spcBef>
              <a:spcAft>
                <a:spcPts val="0"/>
              </a:spcAft>
              <a:buClr>
                <a:schemeClr val="dk2"/>
              </a:buClr>
              <a:buSzPct val="25000"/>
              <a:buFont typeface="Arial"/>
              <a:buNone/>
            </a:pPr>
            <a:r>
              <a:rPr lang="en-US" sz="3200" b="0" i="0" u="none" strike="noStrike" cap="none">
                <a:solidFill>
                  <a:schemeClr val="accent1"/>
                </a:solidFill>
                <a:latin typeface="Cabin"/>
                <a:ea typeface="Cabin"/>
                <a:cs typeface="Cabin"/>
                <a:sym typeface="Cabin"/>
              </a:rPr>
              <a:t>“Research indicates that time spent reading correlates positively with students’ performance on standardized reading tests.” </a:t>
            </a:r>
          </a:p>
          <a:p>
            <a:pPr marL="228600" marR="0" lvl="0" indent="-228600" algn="l" rtl="0">
              <a:lnSpc>
                <a:spcPct val="100000"/>
              </a:lnSpc>
              <a:spcBef>
                <a:spcPts val="700"/>
              </a:spcBef>
              <a:buClr>
                <a:schemeClr val="dk2"/>
              </a:buClr>
              <a:buSzPct val="100000"/>
              <a:buFont typeface="Arial"/>
              <a:buNone/>
            </a:pPr>
            <a:endParaRPr sz="2000" b="0" i="0" u="none" strike="noStrike" cap="none">
              <a:solidFill>
                <a:srgbClr val="595959"/>
              </a:solidFill>
              <a:latin typeface="Cabin"/>
              <a:ea typeface="Cabin"/>
              <a:cs typeface="Cabin"/>
              <a:sym typeface="Cabin"/>
            </a:endParaRPr>
          </a:p>
        </p:txBody>
      </p: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Shape 364"/>
          <p:cNvSpPr txBox="1">
            <a:spLocks noGrp="1"/>
          </p:cNvSpPr>
          <p:nvPr>
            <p:ph type="title"/>
          </p:nvPr>
        </p:nvSpPr>
        <p:spPr>
          <a:xfrm>
            <a:off x="3242928" y="1073887"/>
            <a:ext cx="8187000" cy="406470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lt2"/>
              </a:buClr>
              <a:buSzPct val="25000"/>
              <a:buFont typeface="Impact"/>
              <a:buNone/>
            </a:pPr>
            <a:r>
              <a:rPr lang="en-US" sz="8400" b="0" i="0" u="none" strike="noStrike" cap="none">
                <a:solidFill>
                  <a:schemeClr val="lt2"/>
                </a:solidFill>
                <a:latin typeface="Impact"/>
                <a:ea typeface="Impact"/>
                <a:cs typeface="Impact"/>
                <a:sym typeface="Impact"/>
              </a:rPr>
              <a:t>WHAT ABOUT INSTRUCTION?</a:t>
            </a:r>
          </a:p>
        </p:txBody>
      </p:sp>
      <p:sp>
        <p:nvSpPr>
          <p:cNvPr id="365" name="Shape 365"/>
          <p:cNvSpPr txBox="1">
            <a:spLocks noGrp="1"/>
          </p:cNvSpPr>
          <p:nvPr>
            <p:ph type="body" idx="1"/>
          </p:nvPr>
        </p:nvSpPr>
        <p:spPr>
          <a:xfrm>
            <a:off x="3242930" y="5159780"/>
            <a:ext cx="7017600" cy="951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Clr>
                <a:schemeClr val="lt2"/>
              </a:buClr>
              <a:buSzPct val="25000"/>
              <a:buFont typeface="Arial"/>
              <a:buNone/>
            </a:pPr>
            <a:r>
              <a:rPr lang="en-US" sz="2000" b="1" i="0" u="none" strike="noStrike" cap="none">
                <a:solidFill>
                  <a:schemeClr val="accent1"/>
                </a:solidFill>
                <a:latin typeface="Cabin"/>
                <a:ea typeface="Cabin"/>
                <a:cs typeface="Cabin"/>
                <a:sym typeface="Cabin"/>
              </a:rPr>
              <a:t>HOW STUDENTS ARE SCORED WITH INDEPENDENT BOOKS</a:t>
            </a:r>
          </a:p>
        </p:txBody>
      </p:sp>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Shape 370"/>
          <p:cNvSpPr txBox="1">
            <a:spLocks noGrp="1"/>
          </p:cNvSpPr>
          <p:nvPr>
            <p:ph type="title"/>
          </p:nvPr>
        </p:nvSpPr>
        <p:spPr>
          <a:xfrm>
            <a:off x="1251678" y="382385"/>
            <a:ext cx="10178400" cy="14922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Impact"/>
              <a:buNone/>
            </a:pPr>
            <a:r>
              <a:rPr lang="en-US" sz="5100" b="0" i="0" u="none" strike="noStrike" cap="none">
                <a:solidFill>
                  <a:schemeClr val="dk2"/>
                </a:solidFill>
                <a:latin typeface="Impact"/>
                <a:ea typeface="Impact"/>
                <a:cs typeface="Impact"/>
                <a:sym typeface="Impact"/>
              </a:rPr>
              <a:t>WHAT ABOUT INSTRUCTION?</a:t>
            </a:r>
          </a:p>
        </p:txBody>
      </p:sp>
      <p:sp>
        <p:nvSpPr>
          <p:cNvPr id="371" name="Shape 371"/>
          <p:cNvSpPr txBox="1">
            <a:spLocks noGrp="1"/>
          </p:cNvSpPr>
          <p:nvPr>
            <p:ph type="body" idx="1"/>
          </p:nvPr>
        </p:nvSpPr>
        <p:spPr>
          <a:xfrm>
            <a:off x="1251678" y="2286000"/>
            <a:ext cx="10178400" cy="3593700"/>
          </a:xfrm>
          <a:prstGeom prst="rect">
            <a:avLst/>
          </a:prstGeom>
          <a:noFill/>
          <a:ln>
            <a:noFill/>
          </a:ln>
        </p:spPr>
        <p:txBody>
          <a:bodyPr lIns="91425" tIns="45700" rIns="91425" bIns="45700" anchor="t" anchorCtr="0">
            <a:noAutofit/>
          </a:bodyPr>
          <a:lstStyle/>
          <a:p>
            <a:pPr marL="228600" marR="0" lvl="0" indent="-228600" algn="l" rtl="0">
              <a:lnSpc>
                <a:spcPct val="110000"/>
              </a:lnSpc>
              <a:spcBef>
                <a:spcPts val="0"/>
              </a:spcBef>
              <a:spcAft>
                <a:spcPts val="0"/>
              </a:spcAft>
              <a:buClr>
                <a:schemeClr val="dk2"/>
              </a:buClr>
              <a:buSzPct val="100000"/>
              <a:buFont typeface="Arial"/>
              <a:buChar char="•"/>
            </a:pPr>
            <a:r>
              <a:rPr lang="en-US" sz="2000" b="0" i="0" u="none" strike="noStrike" cap="none">
                <a:solidFill>
                  <a:srgbClr val="595959"/>
                </a:solidFill>
                <a:latin typeface="Cabin"/>
                <a:ea typeface="Cabin"/>
                <a:cs typeface="Cabin"/>
                <a:sym typeface="Cabin"/>
              </a:rPr>
              <a:t>During reading workshops, students are taught about common ways that authors engage their readers.</a:t>
            </a:r>
          </a:p>
          <a:p>
            <a:pPr marL="228600" marR="0" lvl="0" indent="-228600" algn="l" rtl="0">
              <a:lnSpc>
                <a:spcPct val="110000"/>
              </a:lnSpc>
              <a:spcBef>
                <a:spcPts val="700"/>
              </a:spcBef>
              <a:spcAft>
                <a:spcPts val="0"/>
              </a:spcAft>
              <a:buClr>
                <a:schemeClr val="dk2"/>
              </a:buClr>
              <a:buSzPct val="100000"/>
              <a:buFont typeface="Arial"/>
              <a:buChar char="•"/>
            </a:pPr>
            <a:r>
              <a:rPr lang="en-US" sz="2000" b="0" i="0" u="none" strike="noStrike" cap="none">
                <a:solidFill>
                  <a:srgbClr val="595959"/>
                </a:solidFill>
                <a:latin typeface="Cabin"/>
                <a:ea typeface="Cabin"/>
                <a:cs typeface="Cabin"/>
                <a:sym typeface="Cabin"/>
              </a:rPr>
              <a:t>Students are encouraged to look for author’s craft moves, make predictions, ask questions, and discover themes.</a:t>
            </a:r>
          </a:p>
          <a:p>
            <a:pPr marL="228600" marR="0" lvl="0" indent="-228600" algn="l" rtl="0">
              <a:lnSpc>
                <a:spcPct val="110000"/>
              </a:lnSpc>
              <a:spcBef>
                <a:spcPts val="700"/>
              </a:spcBef>
              <a:spcAft>
                <a:spcPts val="0"/>
              </a:spcAft>
              <a:buClr>
                <a:schemeClr val="dk2"/>
              </a:buClr>
              <a:buSzPct val="100000"/>
              <a:buFont typeface="Arial"/>
              <a:buChar char="•"/>
            </a:pPr>
            <a:r>
              <a:rPr lang="en-US" sz="2000" b="0" i="0" u="none" strike="noStrike" cap="none">
                <a:solidFill>
                  <a:srgbClr val="595959"/>
                </a:solidFill>
                <a:latin typeface="Cabin"/>
                <a:ea typeface="Cabin"/>
                <a:cs typeface="Cabin"/>
                <a:sym typeface="Cabin"/>
              </a:rPr>
              <a:t>Each lesson is based on a theme-based skill that relates to all kinds of literature.</a:t>
            </a:r>
          </a:p>
          <a:p>
            <a:pPr marL="228600" marR="0" lvl="0" indent="-228600" algn="l" rtl="0">
              <a:lnSpc>
                <a:spcPct val="110000"/>
              </a:lnSpc>
              <a:spcBef>
                <a:spcPts val="700"/>
              </a:spcBef>
              <a:buClr>
                <a:schemeClr val="dk2"/>
              </a:buClr>
              <a:buSzPct val="100000"/>
              <a:buFont typeface="Arial"/>
              <a:buChar char="•"/>
            </a:pPr>
            <a:r>
              <a:rPr lang="en-US" sz="2000" b="0" i="0" u="none" strike="noStrike" cap="none">
                <a:solidFill>
                  <a:srgbClr val="595959"/>
                </a:solidFill>
                <a:latin typeface="Cabin"/>
                <a:ea typeface="Cabin"/>
                <a:cs typeface="Cabin"/>
                <a:sym typeface="Cabin"/>
              </a:rPr>
              <a:t>Students are then graded on a common assessment, such as a quarterly.</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1">
                                            <p:txEl>
                                              <p:pRg st="0" end="0"/>
                                            </p:txEl>
                                          </p:spTgt>
                                        </p:tgtEl>
                                        <p:attrNameLst>
                                          <p:attrName>style.visibility</p:attrName>
                                        </p:attrNameLst>
                                      </p:cBhvr>
                                      <p:to>
                                        <p:strVal val="visible"/>
                                      </p:to>
                                    </p:set>
                                    <p:anim calcmode="lin" valueType="num">
                                      <p:cBhvr additive="base">
                                        <p:cTn id="7" dur="500"/>
                                        <p:tgtEl>
                                          <p:spTgt spid="3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71">
                                            <p:txEl>
                                              <p:pRg st="1" end="1"/>
                                            </p:txEl>
                                          </p:spTgt>
                                        </p:tgtEl>
                                        <p:attrNameLst>
                                          <p:attrName>style.visibility</p:attrName>
                                        </p:attrNameLst>
                                      </p:cBhvr>
                                      <p:to>
                                        <p:strVal val="visible"/>
                                      </p:to>
                                    </p:set>
                                    <p:anim calcmode="lin" valueType="num">
                                      <p:cBhvr additive="base">
                                        <p:cTn id="12" dur="500"/>
                                        <p:tgtEl>
                                          <p:spTgt spid="37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71">
                                            <p:txEl>
                                              <p:pRg st="2" end="2"/>
                                            </p:txEl>
                                          </p:spTgt>
                                        </p:tgtEl>
                                        <p:attrNameLst>
                                          <p:attrName>style.visibility</p:attrName>
                                        </p:attrNameLst>
                                      </p:cBhvr>
                                      <p:to>
                                        <p:strVal val="visible"/>
                                      </p:to>
                                    </p:set>
                                    <p:anim calcmode="lin" valueType="num">
                                      <p:cBhvr additive="base">
                                        <p:cTn id="17" dur="500"/>
                                        <p:tgtEl>
                                          <p:spTgt spid="3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71">
                                            <p:txEl>
                                              <p:pRg st="3" end="3"/>
                                            </p:txEl>
                                          </p:spTgt>
                                        </p:tgtEl>
                                        <p:attrNameLst>
                                          <p:attrName>style.visibility</p:attrName>
                                        </p:attrNameLst>
                                      </p:cBhvr>
                                      <p:to>
                                        <p:strVal val="visible"/>
                                      </p:to>
                                    </p:set>
                                    <p:anim calcmode="lin" valueType="num">
                                      <p:cBhvr additive="base">
                                        <p:cTn id="22" dur="500"/>
                                        <p:tgtEl>
                                          <p:spTgt spid="37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txBox="1">
            <a:spLocks noGrp="1"/>
          </p:cNvSpPr>
          <p:nvPr>
            <p:ph type="title"/>
          </p:nvPr>
        </p:nvSpPr>
        <p:spPr>
          <a:xfrm>
            <a:off x="3242928" y="1073887"/>
            <a:ext cx="8187000" cy="406470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lt2"/>
              </a:buClr>
              <a:buSzPct val="25000"/>
              <a:buFont typeface="Impact"/>
              <a:buNone/>
            </a:pPr>
            <a:r>
              <a:rPr lang="en-US" sz="8400" b="0" i="0" u="none" strike="noStrike" cap="none">
                <a:solidFill>
                  <a:schemeClr val="lt2"/>
                </a:solidFill>
                <a:latin typeface="Impact"/>
                <a:ea typeface="Impact"/>
                <a:cs typeface="Impact"/>
                <a:sym typeface="Impact"/>
              </a:rPr>
              <a:t>ACCESS TO BOOKS</a:t>
            </a:r>
          </a:p>
        </p:txBody>
      </p:sp>
      <p:sp>
        <p:nvSpPr>
          <p:cNvPr id="377" name="Shape 377"/>
          <p:cNvSpPr txBox="1">
            <a:spLocks noGrp="1"/>
          </p:cNvSpPr>
          <p:nvPr>
            <p:ph type="body" idx="1"/>
          </p:nvPr>
        </p:nvSpPr>
        <p:spPr>
          <a:xfrm>
            <a:off x="3242930" y="5159780"/>
            <a:ext cx="7017600" cy="951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Clr>
                <a:schemeClr val="lt2"/>
              </a:buClr>
              <a:buSzPct val="25000"/>
              <a:buFont typeface="Arial"/>
              <a:buNone/>
            </a:pPr>
            <a:r>
              <a:rPr lang="en-US" sz="2000" b="1" i="0" u="none" strike="noStrike" cap="none">
                <a:solidFill>
                  <a:schemeClr val="accent1"/>
                </a:solidFill>
                <a:latin typeface="Cabin"/>
                <a:ea typeface="Cabin"/>
                <a:cs typeface="Cabin"/>
                <a:sym typeface="Cabin"/>
              </a:rPr>
              <a:t>WHERE ARE WE SUPPOSED TO GET ALL THESE BOOKS ANYWAY?</a:t>
            </a:r>
          </a:p>
        </p:txBody>
      </p:sp>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Shape 382"/>
          <p:cNvSpPr txBox="1">
            <a:spLocks noGrp="1"/>
          </p:cNvSpPr>
          <p:nvPr>
            <p:ph type="title"/>
          </p:nvPr>
        </p:nvSpPr>
        <p:spPr>
          <a:xfrm>
            <a:off x="1404078" y="4966741"/>
            <a:ext cx="10178400" cy="14922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Impact"/>
              <a:buNone/>
            </a:pPr>
            <a:r>
              <a:rPr lang="en-US" sz="5100" b="0" i="0" u="none" strike="noStrike" cap="none">
                <a:solidFill>
                  <a:schemeClr val="accent1"/>
                </a:solidFill>
                <a:latin typeface="Impact"/>
                <a:ea typeface="Impact"/>
                <a:cs typeface="Impact"/>
                <a:sym typeface="Impact"/>
              </a:rPr>
              <a:t>ALWAYS MONITOR YOUR CHILDREN’S IPAD USE WHILE THEY ARE READING.</a:t>
            </a:r>
          </a:p>
        </p:txBody>
      </p:sp>
      <p:sp>
        <p:nvSpPr>
          <p:cNvPr id="383" name="Shape 383"/>
          <p:cNvSpPr txBox="1">
            <a:spLocks noGrp="1"/>
          </p:cNvSpPr>
          <p:nvPr>
            <p:ph type="body" idx="1"/>
          </p:nvPr>
        </p:nvSpPr>
        <p:spPr>
          <a:xfrm>
            <a:off x="1251678" y="2286000"/>
            <a:ext cx="10178400" cy="3593700"/>
          </a:xfrm>
          <a:prstGeom prst="rect">
            <a:avLst/>
          </a:prstGeom>
          <a:noFill/>
          <a:ln>
            <a:noFill/>
          </a:ln>
        </p:spPr>
        <p:txBody>
          <a:bodyPr lIns="91425" tIns="45700" rIns="91425" bIns="45700" anchor="t" anchorCtr="0">
            <a:noAutofit/>
          </a:bodyPr>
          <a:lstStyle/>
          <a:p>
            <a:pPr marL="228600" marR="0" lvl="0" indent="-228600" algn="l" rtl="0">
              <a:lnSpc>
                <a:spcPct val="110000"/>
              </a:lnSpc>
              <a:spcBef>
                <a:spcPts val="0"/>
              </a:spcBef>
              <a:spcAft>
                <a:spcPts val="0"/>
              </a:spcAft>
              <a:buClr>
                <a:schemeClr val="dk2"/>
              </a:buClr>
              <a:buSzPct val="100000"/>
              <a:buFont typeface="Arial"/>
              <a:buChar char="•"/>
            </a:pPr>
            <a:r>
              <a:rPr lang="en-US" sz="2000" b="0" i="0" u="none" strike="noStrike" cap="none">
                <a:solidFill>
                  <a:srgbClr val="595959"/>
                </a:solidFill>
                <a:latin typeface="Cabin"/>
                <a:ea typeface="Cabin"/>
                <a:cs typeface="Cabin"/>
                <a:sym typeface="Cabin"/>
              </a:rPr>
              <a:t>Piscataway’s schools have a wide variety of books that students can borrow. Libraries are also able to send books to each other in the event that one library has a book that another one does not.</a:t>
            </a:r>
          </a:p>
          <a:p>
            <a:pPr marL="228600" marR="0" lvl="0" indent="-228600" algn="l" rtl="0">
              <a:lnSpc>
                <a:spcPct val="110000"/>
              </a:lnSpc>
              <a:spcBef>
                <a:spcPts val="700"/>
              </a:spcBef>
              <a:spcAft>
                <a:spcPts val="0"/>
              </a:spcAft>
              <a:buClr>
                <a:schemeClr val="dk2"/>
              </a:buClr>
              <a:buSzPct val="100000"/>
              <a:buFont typeface="Arial"/>
              <a:buChar char="•"/>
            </a:pPr>
            <a:r>
              <a:rPr lang="en-US" sz="2000" b="0" i="0" u="none" strike="noStrike" cap="none">
                <a:solidFill>
                  <a:srgbClr val="595959"/>
                </a:solidFill>
                <a:latin typeface="Cabin"/>
                <a:ea typeface="Cabin"/>
                <a:cs typeface="Cabin"/>
                <a:sym typeface="Cabin"/>
              </a:rPr>
              <a:t>Piscataway school district students have access to Follett Shelf, an online library. </a:t>
            </a:r>
          </a:p>
          <a:p>
            <a:pPr marL="228600" marR="0" lvl="0" indent="-228600" algn="l" rtl="0">
              <a:lnSpc>
                <a:spcPct val="110000"/>
              </a:lnSpc>
              <a:spcBef>
                <a:spcPts val="700"/>
              </a:spcBef>
              <a:spcAft>
                <a:spcPts val="0"/>
              </a:spcAft>
              <a:buClr>
                <a:schemeClr val="dk2"/>
              </a:buClr>
              <a:buSzPct val="100000"/>
              <a:buFont typeface="Arial"/>
              <a:buChar char="•"/>
            </a:pPr>
            <a:r>
              <a:rPr lang="en-US" sz="2000" b="0" i="0" u="none" strike="noStrike" cap="none">
                <a:solidFill>
                  <a:srgbClr val="595959"/>
                </a:solidFill>
                <a:latin typeface="Cabin"/>
                <a:ea typeface="Cabin"/>
                <a:cs typeface="Cabin"/>
                <a:sym typeface="Cabin"/>
              </a:rPr>
              <a:t>Free e-books are available on </a:t>
            </a:r>
            <a:r>
              <a:rPr lang="en-US" sz="2000" b="0" i="0" u="sng" strike="noStrike" cap="none">
                <a:solidFill>
                  <a:schemeClr val="hlink"/>
                </a:solidFill>
                <a:latin typeface="Cabin"/>
                <a:ea typeface="Cabin"/>
                <a:cs typeface="Cabin"/>
                <a:sym typeface="Cabin"/>
                <a:hlinkClick r:id="rId3"/>
              </a:rPr>
              <a:t>http://www.Gutenberg.org</a:t>
            </a:r>
            <a:r>
              <a:rPr lang="en-US" sz="2000" b="0" i="0" u="none" strike="noStrike" cap="none">
                <a:solidFill>
                  <a:srgbClr val="595959"/>
                </a:solidFill>
                <a:latin typeface="Cabin"/>
                <a:ea typeface="Cabin"/>
                <a:cs typeface="Cabin"/>
                <a:sym typeface="Cabin"/>
              </a:rPr>
              <a:t>.</a:t>
            </a:r>
          </a:p>
          <a:p>
            <a:pPr marL="228600" marR="0" lvl="0" indent="-228600" algn="l" rtl="0">
              <a:lnSpc>
                <a:spcPct val="110000"/>
              </a:lnSpc>
              <a:spcBef>
                <a:spcPts val="700"/>
              </a:spcBef>
              <a:spcAft>
                <a:spcPts val="0"/>
              </a:spcAft>
              <a:buClr>
                <a:schemeClr val="dk2"/>
              </a:buClr>
              <a:buSzPct val="100000"/>
              <a:buFont typeface="Arial"/>
              <a:buChar char="•"/>
            </a:pPr>
            <a:r>
              <a:rPr lang="en-US" sz="2000" b="0" i="0" u="none" strike="noStrike" cap="none">
                <a:solidFill>
                  <a:srgbClr val="595959"/>
                </a:solidFill>
                <a:latin typeface="Cabin"/>
                <a:ea typeface="Cabin"/>
                <a:cs typeface="Cabin"/>
                <a:sym typeface="Cabin"/>
              </a:rPr>
              <a:t>Amazon has a large collection of free e-books in their Kindle marketplace.</a:t>
            </a:r>
          </a:p>
          <a:p>
            <a:pPr marL="0" marR="0" lvl="0" indent="0" algn="l" rtl="0">
              <a:lnSpc>
                <a:spcPct val="110000"/>
              </a:lnSpc>
              <a:spcBef>
                <a:spcPts val="700"/>
              </a:spcBef>
              <a:buClr>
                <a:schemeClr val="dk2"/>
              </a:buClr>
              <a:buSzPct val="25000"/>
              <a:buFont typeface="Arial"/>
              <a:buNone/>
            </a:pPr>
            <a:endParaRPr sz="2000" b="0" i="0" u="none" strike="noStrike" cap="none">
              <a:solidFill>
                <a:srgbClr val="595959"/>
              </a:solidFill>
              <a:latin typeface="Cabin"/>
              <a:ea typeface="Cabin"/>
              <a:cs typeface="Cabin"/>
              <a:sym typeface="Cabin"/>
            </a:endParaRPr>
          </a:p>
        </p:txBody>
      </p:sp>
      <p:sp>
        <p:nvSpPr>
          <p:cNvPr id="384" name="Shape 384"/>
          <p:cNvSpPr txBox="1"/>
          <p:nvPr/>
        </p:nvSpPr>
        <p:spPr>
          <a:xfrm>
            <a:off x="1404078" y="534785"/>
            <a:ext cx="10178400" cy="14922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2"/>
              </a:buClr>
              <a:buSzPct val="25000"/>
              <a:buFont typeface="Impact"/>
              <a:buNone/>
            </a:pPr>
            <a:r>
              <a:rPr lang="en-US" sz="5100" cap="none">
                <a:solidFill>
                  <a:schemeClr val="dk2"/>
                </a:solidFill>
                <a:latin typeface="Impact"/>
                <a:ea typeface="Impact"/>
                <a:cs typeface="Impact"/>
                <a:sym typeface="Impact"/>
              </a:rPr>
              <a:t>ACCESS TO BOOKS</a:t>
            </a:r>
            <a:br>
              <a:rPr lang="en-US" sz="5100" cap="none">
                <a:solidFill>
                  <a:schemeClr val="dk2"/>
                </a:solidFill>
                <a:latin typeface="Impact"/>
                <a:ea typeface="Impact"/>
                <a:cs typeface="Impact"/>
                <a:sym typeface="Impact"/>
              </a:rPr>
            </a:br>
            <a:r>
              <a:rPr lang="en-US" sz="2800" cap="none">
                <a:solidFill>
                  <a:schemeClr val="accent1"/>
                </a:solidFill>
                <a:latin typeface="Impact"/>
                <a:ea typeface="Impact"/>
                <a:cs typeface="Impact"/>
                <a:sym typeface="Impact"/>
              </a:rPr>
              <a:t>SOME STUDENTS USE THE FOLLOWING WAYS TO ACCESS BOOKS:</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3">
                                            <p:txEl>
                                              <p:pRg st="0" end="0"/>
                                            </p:txEl>
                                          </p:spTgt>
                                        </p:tgtEl>
                                        <p:attrNameLst>
                                          <p:attrName>style.visibility</p:attrName>
                                        </p:attrNameLst>
                                      </p:cBhvr>
                                      <p:to>
                                        <p:strVal val="visible"/>
                                      </p:to>
                                    </p:set>
                                    <p:animEffect transition="in" filter="fade">
                                      <p:cBhvr>
                                        <p:cTn id="7" dur="2000"/>
                                        <p:tgtEl>
                                          <p:spTgt spid="3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3">
                                            <p:txEl>
                                              <p:pRg st="1" end="1"/>
                                            </p:txEl>
                                          </p:spTgt>
                                        </p:tgtEl>
                                        <p:attrNameLst>
                                          <p:attrName>style.visibility</p:attrName>
                                        </p:attrNameLst>
                                      </p:cBhvr>
                                      <p:to>
                                        <p:strVal val="visible"/>
                                      </p:to>
                                    </p:set>
                                    <p:animEffect transition="in" filter="fade">
                                      <p:cBhvr>
                                        <p:cTn id="12" dur="2000"/>
                                        <p:tgtEl>
                                          <p:spTgt spid="3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3">
                                            <p:txEl>
                                              <p:pRg st="2" end="2"/>
                                            </p:txEl>
                                          </p:spTgt>
                                        </p:tgtEl>
                                        <p:attrNameLst>
                                          <p:attrName>style.visibility</p:attrName>
                                        </p:attrNameLst>
                                      </p:cBhvr>
                                      <p:to>
                                        <p:strVal val="visible"/>
                                      </p:to>
                                    </p:set>
                                    <p:animEffect transition="in" filter="fade">
                                      <p:cBhvr>
                                        <p:cTn id="17" dur="2000"/>
                                        <p:tgtEl>
                                          <p:spTgt spid="3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3">
                                            <p:txEl>
                                              <p:pRg st="3" end="3"/>
                                            </p:txEl>
                                          </p:spTgt>
                                        </p:tgtEl>
                                        <p:attrNameLst>
                                          <p:attrName>style.visibility</p:attrName>
                                        </p:attrNameLst>
                                      </p:cBhvr>
                                      <p:to>
                                        <p:strVal val="visible"/>
                                      </p:to>
                                    </p:set>
                                    <p:animEffect transition="in" filter="fade">
                                      <p:cBhvr>
                                        <p:cTn id="22" dur="2000"/>
                                        <p:tgtEl>
                                          <p:spTgt spid="3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3">
                                            <p:txEl>
                                              <p:pRg st="4" end="4"/>
                                            </p:txEl>
                                          </p:spTgt>
                                        </p:tgtEl>
                                        <p:attrNameLst>
                                          <p:attrName>style.visibility</p:attrName>
                                        </p:attrNameLst>
                                      </p:cBhvr>
                                      <p:to>
                                        <p:strVal val="visible"/>
                                      </p:to>
                                    </p:set>
                                    <p:animEffect transition="in" filter="fade">
                                      <p:cBhvr>
                                        <p:cTn id="27" dur="2000"/>
                                        <p:tgtEl>
                                          <p:spTgt spid="38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2"/>
                                        </p:tgtEl>
                                        <p:attrNameLst>
                                          <p:attrName>style.visibility</p:attrName>
                                        </p:attrNameLst>
                                      </p:cBhvr>
                                      <p:to>
                                        <p:strVal val="visible"/>
                                      </p:to>
                                    </p:set>
                                    <p:animEffect transition="in" filter="fade">
                                      <p:cBhvr>
                                        <p:cTn id="32" dur="1822"/>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3867912" y="1298448"/>
            <a:ext cx="7315200" cy="3255264"/>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rgbClr val="595959"/>
              </a:buClr>
              <a:buSzPct val="25000"/>
              <a:buFont typeface="Corbel"/>
              <a:buNone/>
            </a:pPr>
            <a:r>
              <a:rPr lang="en-US" sz="5900" b="0" i="0" u="none" strike="noStrike" cap="none">
                <a:solidFill>
                  <a:srgbClr val="595959"/>
                </a:solidFill>
                <a:latin typeface="Corbel"/>
                <a:ea typeface="Corbel"/>
                <a:cs typeface="Corbel"/>
                <a:sym typeface="Corbel"/>
              </a:rPr>
              <a:t>Philosophy and Goals</a:t>
            </a:r>
          </a:p>
        </p:txBody>
      </p:sp>
      <p:sp>
        <p:nvSpPr>
          <p:cNvPr id="205" name="Shape 205"/>
          <p:cNvSpPr txBox="1">
            <a:spLocks noGrp="1"/>
          </p:cNvSpPr>
          <p:nvPr>
            <p:ph type="body" idx="1"/>
          </p:nvPr>
        </p:nvSpPr>
        <p:spPr>
          <a:xfrm>
            <a:off x="3886200" y="4672583"/>
            <a:ext cx="7315200" cy="9144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Noto Sans Symbols"/>
              <a:buNone/>
            </a:pPr>
            <a:endParaRPr sz="2200" b="0" i="0" u="none" strike="noStrike" cap="none">
              <a:solidFill>
                <a:srgbClr val="595959"/>
              </a:solidFill>
              <a:latin typeface="Corbel"/>
              <a:ea typeface="Corbel"/>
              <a:cs typeface="Corbel"/>
              <a:sym typeface="Corbe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Shape 389"/>
          <p:cNvSpPr txBox="1">
            <a:spLocks noGrp="1"/>
          </p:cNvSpPr>
          <p:nvPr>
            <p:ph type="title"/>
          </p:nvPr>
        </p:nvSpPr>
        <p:spPr>
          <a:xfrm>
            <a:off x="3687425" y="1321025"/>
            <a:ext cx="8324100" cy="3255300"/>
          </a:xfrm>
          <a:prstGeom prst="rect">
            <a:avLst/>
          </a:prstGeom>
        </p:spPr>
        <p:txBody>
          <a:bodyPr lIns="91425" tIns="91425" rIns="91425" bIns="91425" anchor="b" anchorCtr="0">
            <a:noAutofit/>
          </a:bodyPr>
          <a:lstStyle/>
          <a:p>
            <a:pPr lvl="0">
              <a:spcBef>
                <a:spcPts val="0"/>
              </a:spcBef>
              <a:buNone/>
            </a:pPr>
            <a:r>
              <a:rPr lang="en-US"/>
              <a:t>Response to Intervention:</a:t>
            </a:r>
          </a:p>
          <a:p>
            <a:pPr lvl="0">
              <a:spcBef>
                <a:spcPts val="0"/>
              </a:spcBef>
              <a:buNone/>
            </a:pPr>
            <a:r>
              <a:rPr lang="en-US" sz="4800"/>
              <a:t>Understanding Tier 1, 2, and 3</a:t>
            </a:r>
          </a:p>
        </p:txBody>
      </p:sp>
      <p:sp>
        <p:nvSpPr>
          <p:cNvPr id="390" name="Shape 390"/>
          <p:cNvSpPr txBox="1">
            <a:spLocks noGrp="1"/>
          </p:cNvSpPr>
          <p:nvPr>
            <p:ph type="body" idx="1"/>
          </p:nvPr>
        </p:nvSpPr>
        <p:spPr>
          <a:xfrm>
            <a:off x="3886200" y="4672583"/>
            <a:ext cx="7315200" cy="9144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Shape 395"/>
          <p:cNvSpPr txBox="1">
            <a:spLocks noGrp="1"/>
          </p:cNvSpPr>
          <p:nvPr>
            <p:ph type="title"/>
          </p:nvPr>
        </p:nvSpPr>
        <p:spPr>
          <a:xfrm>
            <a:off x="252918" y="1123837"/>
            <a:ext cx="2947500" cy="4601100"/>
          </a:xfrm>
          <a:prstGeom prst="rect">
            <a:avLst/>
          </a:prstGeom>
        </p:spPr>
        <p:txBody>
          <a:bodyPr lIns="91425" tIns="91425" rIns="91425" bIns="91425" anchor="ctr" anchorCtr="0">
            <a:noAutofit/>
          </a:bodyPr>
          <a:lstStyle/>
          <a:p>
            <a:pPr lvl="0">
              <a:spcBef>
                <a:spcPts val="0"/>
              </a:spcBef>
              <a:buNone/>
            </a:pPr>
            <a:r>
              <a:rPr lang="en-US"/>
              <a:t>Response to Intervention </a:t>
            </a:r>
          </a:p>
        </p:txBody>
      </p:sp>
      <p:pic>
        <p:nvPicPr>
          <p:cNvPr id="396" name="Shape 396"/>
          <p:cNvPicPr preferRelativeResize="0"/>
          <p:nvPr/>
        </p:nvPicPr>
        <p:blipFill rotWithShape="1">
          <a:blip r:embed="rId3">
            <a:alphaModFix/>
          </a:blip>
          <a:srcRect l="24694" r="20537"/>
          <a:stretch/>
        </p:blipFill>
        <p:spPr>
          <a:xfrm>
            <a:off x="3606499" y="684737"/>
            <a:ext cx="3006038" cy="5488524"/>
          </a:xfrm>
          <a:prstGeom prst="rect">
            <a:avLst/>
          </a:prstGeom>
          <a:noFill/>
          <a:ln>
            <a:noFill/>
          </a:ln>
        </p:spPr>
      </p:pic>
      <p:sp>
        <p:nvSpPr>
          <p:cNvPr id="397" name="Shape 397"/>
          <p:cNvSpPr txBox="1">
            <a:spLocks noGrp="1"/>
          </p:cNvSpPr>
          <p:nvPr>
            <p:ph type="body" idx="1"/>
          </p:nvPr>
        </p:nvSpPr>
        <p:spPr>
          <a:xfrm>
            <a:off x="4643600" y="864025"/>
            <a:ext cx="6879600" cy="5120700"/>
          </a:xfrm>
          <a:prstGeom prst="rect">
            <a:avLst/>
          </a:prstGeom>
        </p:spPr>
        <p:txBody>
          <a:bodyPr lIns="91425" tIns="91425" rIns="91425" bIns="91425" anchor="ctr" anchorCtr="0">
            <a:noAutofit/>
          </a:bodyPr>
          <a:lstStyle/>
          <a:p>
            <a:pPr lvl="0" algn="r">
              <a:spcBef>
                <a:spcPts val="0"/>
              </a:spcBef>
              <a:buNone/>
            </a:pPr>
            <a:r>
              <a:rPr lang="en-US" b="1"/>
              <a:t>Tier 1 </a:t>
            </a:r>
            <a:r>
              <a:rPr lang="en-US"/>
              <a:t>- all students</a:t>
            </a:r>
          </a:p>
          <a:p>
            <a:pPr lvl="0" algn="r">
              <a:spcBef>
                <a:spcPts val="0"/>
              </a:spcBef>
              <a:buNone/>
            </a:pPr>
            <a:r>
              <a:rPr lang="en-US" b="1"/>
              <a:t>Tier 2</a:t>
            </a:r>
            <a:r>
              <a:rPr lang="en-US"/>
              <a:t> - some students (Tier 1 +Tier 2 instruction)</a:t>
            </a:r>
          </a:p>
          <a:p>
            <a:pPr lvl="0" algn="r">
              <a:spcBef>
                <a:spcPts val="0"/>
              </a:spcBef>
              <a:buNone/>
            </a:pPr>
            <a:r>
              <a:rPr lang="en-US" b="1"/>
              <a:t>Tier 3</a:t>
            </a:r>
            <a:r>
              <a:rPr lang="en-US"/>
              <a:t> - fewer students (Tier 1 +Tier 2 +Tier 3 instruction)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Shape 402"/>
          <p:cNvSpPr txBox="1">
            <a:spLocks noGrp="1"/>
          </p:cNvSpPr>
          <p:nvPr>
            <p:ph type="title"/>
          </p:nvPr>
        </p:nvSpPr>
        <p:spPr>
          <a:xfrm>
            <a:off x="3867912" y="1298448"/>
            <a:ext cx="7315200" cy="3255300"/>
          </a:xfrm>
          <a:prstGeom prst="rect">
            <a:avLst/>
          </a:prstGeom>
        </p:spPr>
        <p:txBody>
          <a:bodyPr lIns="91425" tIns="91425" rIns="91425" bIns="91425" anchor="b" anchorCtr="0">
            <a:noAutofit/>
          </a:bodyPr>
          <a:lstStyle/>
          <a:p>
            <a:pPr lvl="0">
              <a:spcBef>
                <a:spcPts val="0"/>
              </a:spcBef>
              <a:buNone/>
            </a:pPr>
            <a:r>
              <a:rPr lang="en-US"/>
              <a:t>Getting Ready for </a:t>
            </a:r>
          </a:p>
          <a:p>
            <a:pPr lvl="0">
              <a:spcBef>
                <a:spcPts val="0"/>
              </a:spcBef>
              <a:buNone/>
            </a:pPr>
            <a:r>
              <a:rPr lang="en-US"/>
              <a:t>High School</a:t>
            </a:r>
          </a:p>
        </p:txBody>
      </p:sp>
      <p:sp>
        <p:nvSpPr>
          <p:cNvPr id="403" name="Shape 403"/>
          <p:cNvSpPr txBox="1">
            <a:spLocks noGrp="1"/>
          </p:cNvSpPr>
          <p:nvPr>
            <p:ph type="body" idx="1"/>
          </p:nvPr>
        </p:nvSpPr>
        <p:spPr>
          <a:xfrm>
            <a:off x="3886200" y="4672583"/>
            <a:ext cx="7315200" cy="9144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Shape 408"/>
          <p:cNvSpPr txBox="1">
            <a:spLocks noGrp="1"/>
          </p:cNvSpPr>
          <p:nvPr>
            <p:ph type="title"/>
          </p:nvPr>
        </p:nvSpPr>
        <p:spPr>
          <a:xfrm>
            <a:off x="252918" y="1123837"/>
            <a:ext cx="2947500" cy="4601100"/>
          </a:xfrm>
          <a:prstGeom prst="rect">
            <a:avLst/>
          </a:prstGeom>
        </p:spPr>
        <p:txBody>
          <a:bodyPr lIns="91425" tIns="91425" rIns="91425" bIns="91425" anchor="ctr" anchorCtr="0">
            <a:noAutofit/>
          </a:bodyPr>
          <a:lstStyle/>
          <a:p>
            <a:pPr lvl="0">
              <a:spcBef>
                <a:spcPts val="0"/>
              </a:spcBef>
              <a:buNone/>
            </a:pPr>
            <a:endParaRPr/>
          </a:p>
        </p:txBody>
      </p:sp>
      <p:sp>
        <p:nvSpPr>
          <p:cNvPr id="409" name="Shape 409"/>
          <p:cNvSpPr txBox="1">
            <a:spLocks noGrp="1"/>
          </p:cNvSpPr>
          <p:nvPr>
            <p:ph type="body" idx="1"/>
          </p:nvPr>
        </p:nvSpPr>
        <p:spPr>
          <a:xfrm>
            <a:off x="3869267" y="864108"/>
            <a:ext cx="7315200" cy="5120700"/>
          </a:xfrm>
          <a:prstGeom prst="rect">
            <a:avLst/>
          </a:prstGeom>
        </p:spPr>
        <p:txBody>
          <a:bodyPr lIns="91425" tIns="91425" rIns="91425" bIns="91425" anchor="ctr" anchorCtr="0">
            <a:noAutofit/>
          </a:bodyPr>
          <a:lstStyle/>
          <a:p>
            <a:pPr lvl="0">
              <a:spcBef>
                <a:spcPts val="0"/>
              </a:spcBef>
              <a:buNone/>
            </a:pPr>
            <a:r>
              <a:rPr lang="en-US" sz="3000"/>
              <a:t>Independence, choice, complexity…</a:t>
            </a:r>
          </a:p>
          <a:p>
            <a:pPr lvl="0">
              <a:spcBef>
                <a:spcPts val="0"/>
              </a:spcBef>
              <a:buNone/>
            </a:pPr>
            <a:r>
              <a:rPr lang="en-US" sz="3000"/>
              <a:t>PARCC, PSAT, AP, SAT, ACT</a:t>
            </a:r>
          </a:p>
          <a:p>
            <a:pPr lvl="0">
              <a:spcBef>
                <a:spcPts val="0"/>
              </a:spcBef>
              <a:buNone/>
            </a:pPr>
            <a:r>
              <a:rPr lang="en-US" sz="3000"/>
              <a:t>College readiness</a:t>
            </a:r>
          </a:p>
          <a:p>
            <a:pPr lvl="0">
              <a:spcBef>
                <a:spcPts val="0"/>
              </a:spcBef>
              <a:buNone/>
            </a:pPr>
            <a:r>
              <a:rPr lang="en-US" sz="3000"/>
              <a:t>Informed Citizens, Happy Adults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Shape 414"/>
          <p:cNvSpPr txBox="1">
            <a:spLocks noGrp="1"/>
          </p:cNvSpPr>
          <p:nvPr>
            <p:ph type="title"/>
          </p:nvPr>
        </p:nvSpPr>
        <p:spPr>
          <a:xfrm>
            <a:off x="3886212" y="711898"/>
            <a:ext cx="7315200" cy="3255300"/>
          </a:xfrm>
          <a:prstGeom prst="rect">
            <a:avLst/>
          </a:prstGeom>
        </p:spPr>
        <p:txBody>
          <a:bodyPr lIns="91425" tIns="91425" rIns="91425" bIns="91425" anchor="b" anchorCtr="0">
            <a:noAutofit/>
          </a:bodyPr>
          <a:lstStyle/>
          <a:p>
            <a:pPr lvl="0">
              <a:spcBef>
                <a:spcPts val="0"/>
              </a:spcBef>
              <a:buNone/>
            </a:pPr>
            <a:r>
              <a:rPr lang="en-US"/>
              <a:t>How to Help </a:t>
            </a:r>
          </a:p>
          <a:p>
            <a:pPr lvl="0">
              <a:spcBef>
                <a:spcPts val="0"/>
              </a:spcBef>
              <a:buNone/>
            </a:pPr>
            <a:r>
              <a:rPr lang="en-US"/>
              <a:t>Students at Home</a:t>
            </a:r>
          </a:p>
        </p:txBody>
      </p:sp>
      <p:sp>
        <p:nvSpPr>
          <p:cNvPr id="415" name="Shape 415"/>
          <p:cNvSpPr txBox="1">
            <a:spLocks noGrp="1"/>
          </p:cNvSpPr>
          <p:nvPr>
            <p:ph type="body" idx="1"/>
          </p:nvPr>
        </p:nvSpPr>
        <p:spPr>
          <a:xfrm>
            <a:off x="3886200" y="4672583"/>
            <a:ext cx="7315200" cy="914400"/>
          </a:xfrm>
          <a:prstGeom prst="rect">
            <a:avLst/>
          </a:prstGeom>
        </p:spPr>
        <p:txBody>
          <a:bodyPr lIns="91425" tIns="91425" rIns="91425" bIns="91425" anchor="t" anchorCtr="0">
            <a:noAutofit/>
          </a:bodyPr>
          <a:lstStyle/>
          <a:p>
            <a:pPr lvl="0">
              <a:spcBef>
                <a:spcPts val="0"/>
              </a:spcBef>
              <a:buNone/>
            </a:pPr>
            <a:endParaRPr/>
          </a:p>
        </p:txBody>
      </p:sp>
      <p:pic>
        <p:nvPicPr>
          <p:cNvPr id="416" name="Shape 416"/>
          <p:cNvPicPr preferRelativeResize="0"/>
          <p:nvPr/>
        </p:nvPicPr>
        <p:blipFill>
          <a:blip r:embed="rId3">
            <a:alphaModFix/>
          </a:blip>
          <a:stretch>
            <a:fillRect/>
          </a:stretch>
        </p:blipFill>
        <p:spPr>
          <a:xfrm>
            <a:off x="7648100" y="4130048"/>
            <a:ext cx="3553311" cy="199945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Shape 421"/>
          <p:cNvSpPr txBox="1">
            <a:spLocks noGrp="1"/>
          </p:cNvSpPr>
          <p:nvPr>
            <p:ph type="title"/>
          </p:nvPr>
        </p:nvSpPr>
        <p:spPr>
          <a:xfrm>
            <a:off x="252918" y="1123837"/>
            <a:ext cx="2947500" cy="4601100"/>
          </a:xfrm>
          <a:prstGeom prst="rect">
            <a:avLst/>
          </a:prstGeom>
        </p:spPr>
        <p:txBody>
          <a:bodyPr lIns="91425" tIns="91425" rIns="91425" bIns="91425" anchor="ctr" anchorCtr="0">
            <a:noAutofit/>
          </a:bodyPr>
          <a:lstStyle/>
          <a:p>
            <a:pPr lvl="0">
              <a:spcBef>
                <a:spcPts val="0"/>
              </a:spcBef>
              <a:buNone/>
            </a:pPr>
            <a:endParaRPr/>
          </a:p>
        </p:txBody>
      </p:sp>
      <p:sp>
        <p:nvSpPr>
          <p:cNvPr id="422" name="Shape 422"/>
          <p:cNvSpPr txBox="1">
            <a:spLocks noGrp="1"/>
          </p:cNvSpPr>
          <p:nvPr>
            <p:ph type="body" idx="1"/>
          </p:nvPr>
        </p:nvSpPr>
        <p:spPr>
          <a:xfrm>
            <a:off x="3869267" y="864108"/>
            <a:ext cx="7315200" cy="5120700"/>
          </a:xfrm>
          <a:prstGeom prst="rect">
            <a:avLst/>
          </a:prstGeom>
        </p:spPr>
        <p:txBody>
          <a:bodyPr lIns="91425" tIns="91425" rIns="91425" bIns="91425" anchor="ctr" anchorCtr="0">
            <a:noAutofit/>
          </a:bodyPr>
          <a:lstStyle/>
          <a:p>
            <a:pPr marL="457200" lvl="0" indent="-228600" rtl="0">
              <a:spcBef>
                <a:spcPts val="0"/>
              </a:spcBef>
            </a:pPr>
            <a:r>
              <a:rPr lang="en-US"/>
              <a:t>Let your student choose what to read.</a:t>
            </a:r>
          </a:p>
          <a:p>
            <a:pPr marL="457200" lvl="0" indent="-228600" rtl="0">
              <a:spcBef>
                <a:spcPts val="0"/>
              </a:spcBef>
            </a:pPr>
            <a:r>
              <a:rPr lang="en-US"/>
              <a:t>Subscribe to magazines that will interest him or her.</a:t>
            </a:r>
          </a:p>
          <a:p>
            <a:pPr marL="457200" lvl="0" indent="-228600" rtl="0">
              <a:spcBef>
                <a:spcPts val="0"/>
              </a:spcBef>
            </a:pPr>
            <a:r>
              <a:rPr lang="en-US"/>
              <a:t>Talk with your student about what s/he is reading.</a:t>
            </a:r>
          </a:p>
          <a:p>
            <a:pPr marL="457200" lvl="0" indent="-228600" rtl="0">
              <a:spcBef>
                <a:spcPts val="0"/>
              </a:spcBef>
            </a:pPr>
            <a:r>
              <a:rPr lang="en-US"/>
              <a:t>Visit the library together.</a:t>
            </a:r>
          </a:p>
          <a:p>
            <a:pPr marL="457200" lvl="0" indent="-228600" rtl="0">
              <a:spcBef>
                <a:spcPts val="0"/>
              </a:spcBef>
            </a:pPr>
            <a:r>
              <a:rPr lang="en-US"/>
              <a:t>Allow students to purchase books (at the bookstore, at rummage sales, from Scholastic Book Clubs)  if possible.</a:t>
            </a:r>
          </a:p>
          <a:p>
            <a:pPr marL="457200" lvl="0" indent="-228600" rtl="0">
              <a:spcBef>
                <a:spcPts val="0"/>
              </a:spcBef>
            </a:pPr>
            <a:r>
              <a:rPr lang="en-US"/>
              <a:t>Model that you, yourself, are a reader and writer.</a:t>
            </a:r>
          </a:p>
          <a:p>
            <a:pPr marL="457200" lvl="0" indent="-228600" rtl="0">
              <a:spcBef>
                <a:spcPts val="0"/>
              </a:spcBef>
            </a:pPr>
            <a:r>
              <a:rPr lang="en-US"/>
              <a:t>Turn off the TV and talk about current and historical events.</a:t>
            </a:r>
          </a:p>
          <a:p>
            <a:pPr marL="457200" lvl="0" indent="-228600" rtl="0">
              <a:spcBef>
                <a:spcPts val="0"/>
              </a:spcBef>
            </a:pPr>
            <a:r>
              <a:rPr lang="en-US"/>
              <a:t>Listen to audiobooks in the car.</a:t>
            </a:r>
          </a:p>
          <a:p>
            <a:pPr marL="457200" lvl="0" indent="-228600" rtl="0">
              <a:spcBef>
                <a:spcPts val="0"/>
              </a:spcBef>
            </a:pPr>
            <a:r>
              <a:rPr lang="en-US"/>
              <a:t>Encourage your student to write about what interests him or her.</a:t>
            </a:r>
          </a:p>
          <a:p>
            <a:pPr marL="457200" lvl="0" indent="-228600" rtl="0">
              <a:spcBef>
                <a:spcPts val="0"/>
              </a:spcBef>
            </a:pPr>
            <a:r>
              <a:rPr lang="en-US"/>
              <a:t>Ask for copies of genre rubrics and learning progressions that act as benchmarks for your student’s writing.</a:t>
            </a:r>
          </a:p>
          <a:p>
            <a:pPr marL="457200" lvl="0" indent="-228600" rtl="0">
              <a:spcBef>
                <a:spcPts val="0"/>
              </a:spcBef>
            </a:pPr>
            <a:r>
              <a:rPr lang="en-US"/>
              <a:t>Provide a quiet place for students to read, write, do homework, etc.</a:t>
            </a:r>
          </a:p>
          <a:p>
            <a:pPr marL="457200" lvl="0" indent="-228600">
              <a:spcBef>
                <a:spcPts val="0"/>
              </a:spcBef>
            </a:pPr>
            <a:r>
              <a:rPr lang="en-US"/>
              <a:t>Ask your student  to see his or her reading and writing work.  Talk about what you see.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a:spLocks noGrp="1"/>
          </p:cNvSpPr>
          <p:nvPr>
            <p:ph type="title"/>
          </p:nvPr>
        </p:nvSpPr>
        <p:spPr>
          <a:xfrm>
            <a:off x="252918" y="1123837"/>
            <a:ext cx="2947500" cy="4601100"/>
          </a:xfrm>
          <a:prstGeom prst="rect">
            <a:avLst/>
          </a:prstGeom>
        </p:spPr>
        <p:txBody>
          <a:bodyPr lIns="91425" tIns="91425" rIns="91425" bIns="91425" anchor="ctr" anchorCtr="0">
            <a:noAutofit/>
          </a:bodyPr>
          <a:lstStyle/>
          <a:p>
            <a:pPr lvl="0">
              <a:spcBef>
                <a:spcPts val="0"/>
              </a:spcBef>
              <a:buNone/>
            </a:pPr>
            <a:r>
              <a:rPr lang="en-US"/>
              <a:t>PARENT LITERACY RESOURCES</a:t>
            </a:r>
          </a:p>
        </p:txBody>
      </p:sp>
      <p:sp>
        <p:nvSpPr>
          <p:cNvPr id="428" name="Shape 428"/>
          <p:cNvSpPr txBox="1">
            <a:spLocks noGrp="1"/>
          </p:cNvSpPr>
          <p:nvPr>
            <p:ph type="body" idx="1"/>
          </p:nvPr>
        </p:nvSpPr>
        <p:spPr>
          <a:xfrm>
            <a:off x="3869267" y="864108"/>
            <a:ext cx="7315200" cy="5120700"/>
          </a:xfrm>
          <a:prstGeom prst="rect">
            <a:avLst/>
          </a:prstGeom>
        </p:spPr>
        <p:txBody>
          <a:bodyPr lIns="91425" tIns="91425" rIns="91425" bIns="91425" anchor="ctr" anchorCtr="0">
            <a:noAutofit/>
          </a:bodyPr>
          <a:lstStyle/>
          <a:p>
            <a:pPr lvl="0">
              <a:spcBef>
                <a:spcPts val="0"/>
              </a:spcBef>
              <a:buNone/>
            </a:pPr>
            <a:r>
              <a:rPr lang="en-US" sz="2400"/>
              <a:t>TEACHERS!</a:t>
            </a:r>
          </a:p>
          <a:p>
            <a:pPr lvl="0">
              <a:spcBef>
                <a:spcPts val="0"/>
              </a:spcBef>
              <a:buNone/>
            </a:pPr>
            <a:r>
              <a:rPr lang="en-US" sz="2400"/>
              <a:t>DISTRICT WEBSITE: PISCATAWAYSCHOOLS.ORG</a:t>
            </a:r>
          </a:p>
          <a:p>
            <a:pPr lvl="0">
              <a:spcBef>
                <a:spcPts val="0"/>
              </a:spcBef>
              <a:buNone/>
            </a:pPr>
            <a:r>
              <a:rPr lang="en-US" sz="2400"/>
              <a:t>READINGANDWRITINGPROJECT.ORG</a:t>
            </a:r>
          </a:p>
          <a:p>
            <a:pPr lvl="0">
              <a:spcBef>
                <a:spcPts val="0"/>
              </a:spcBef>
              <a:buNone/>
            </a:pPr>
            <a:r>
              <a:rPr lang="en-US" sz="2400"/>
              <a:t>PUBLIC LIBRARY</a:t>
            </a:r>
          </a:p>
          <a:p>
            <a:pPr lvl="0">
              <a:spcBef>
                <a:spcPts val="0"/>
              </a:spcBef>
              <a:buNone/>
            </a:pPr>
            <a:r>
              <a:rPr lang="en-US" sz="2400" u="sng">
                <a:solidFill>
                  <a:schemeClr val="hlink"/>
                </a:solidFill>
                <a:highlight>
                  <a:srgbClr val="FFFFFF"/>
                </a:highlight>
                <a:latin typeface="Arial"/>
                <a:ea typeface="Arial"/>
                <a:cs typeface="Arial"/>
                <a:sym typeface="Arial"/>
                <a:hlinkClick r:id="rId3"/>
              </a:rPr>
              <a:t>http://www.scholastic.com/parents/</a:t>
            </a:r>
            <a:r>
              <a:rPr lang="en-US" sz="2400">
                <a:solidFill>
                  <a:srgbClr val="0E7744"/>
                </a:solidFill>
                <a:highlight>
                  <a:srgbClr val="FFFFFF"/>
                </a:highlight>
                <a:latin typeface="Arial"/>
                <a:ea typeface="Arial"/>
                <a:cs typeface="Arial"/>
                <a:sym typeface="Arial"/>
              </a:rPr>
              <a:t> (SCHOLASTIC)</a:t>
            </a:r>
          </a:p>
          <a:p>
            <a:pPr lvl="0">
              <a:spcBef>
                <a:spcPts val="0"/>
              </a:spcBef>
              <a:buNone/>
            </a:pPr>
            <a:r>
              <a:rPr lang="en-US" sz="2400" u="sng">
                <a:solidFill>
                  <a:schemeClr val="hlink"/>
                </a:solidFill>
                <a:highlight>
                  <a:srgbClr val="FFFFFF"/>
                </a:highlight>
                <a:latin typeface="Arial"/>
                <a:ea typeface="Arial"/>
                <a:cs typeface="Arial"/>
                <a:sym typeface="Arial"/>
                <a:hlinkClick r:id="rId4"/>
              </a:rPr>
              <a:t>http://www.ala.org/advocacy/literacy/earlyliteracy/famlitfocus</a:t>
            </a:r>
            <a:r>
              <a:rPr lang="en-US" sz="2400">
                <a:solidFill>
                  <a:srgbClr val="0E7744"/>
                </a:solidFill>
                <a:highlight>
                  <a:srgbClr val="FFFFFF"/>
                </a:highlight>
                <a:latin typeface="Arial"/>
                <a:ea typeface="Arial"/>
                <a:cs typeface="Arial"/>
                <a:sym typeface="Arial"/>
              </a:rPr>
              <a:t> (AMERICAN LIBRARY ASSOCIATION)</a:t>
            </a:r>
          </a:p>
          <a:p>
            <a:pPr lvl="0">
              <a:spcBef>
                <a:spcPts val="0"/>
              </a:spcBef>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title"/>
          </p:nvPr>
        </p:nvSpPr>
        <p:spPr>
          <a:xfrm>
            <a:off x="252918" y="1123837"/>
            <a:ext cx="2947481" cy="460118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FFFFFF"/>
              </a:buClr>
              <a:buSzPct val="25000"/>
              <a:buFont typeface="Corbel"/>
              <a:buNone/>
            </a:pPr>
            <a:r>
              <a:rPr lang="en-US" sz="2800" b="0" i="0" u="none" strike="noStrike" cap="none">
                <a:solidFill>
                  <a:srgbClr val="FFFFFF"/>
                </a:solidFill>
                <a:latin typeface="Corbel"/>
                <a:ea typeface="Corbel"/>
                <a:cs typeface="Corbel"/>
                <a:sym typeface="Corbel"/>
              </a:rPr>
              <a:t>INDEPENDENCE</a:t>
            </a:r>
          </a:p>
        </p:txBody>
      </p:sp>
      <p:sp>
        <p:nvSpPr>
          <p:cNvPr id="211" name="Shape 211"/>
          <p:cNvSpPr txBox="1">
            <a:spLocks noGrp="1"/>
          </p:cNvSpPr>
          <p:nvPr>
            <p:ph type="body" idx="1"/>
          </p:nvPr>
        </p:nvSpPr>
        <p:spPr>
          <a:xfrm>
            <a:off x="3869271" y="864100"/>
            <a:ext cx="3594600" cy="5120700"/>
          </a:xfrm>
          <a:prstGeom prst="rect">
            <a:avLst/>
          </a:prstGeom>
          <a:noFill/>
          <a:ln>
            <a:noFill/>
          </a:ln>
        </p:spPr>
        <p:txBody>
          <a:bodyPr lIns="91425" tIns="45700" rIns="91425" bIns="45700" anchor="ctr" anchorCtr="0">
            <a:noAutofit/>
          </a:bodyPr>
          <a:lstStyle/>
          <a:p>
            <a:pPr marL="182880" marR="0" lvl="0" indent="-182880" algn="l" rtl="0">
              <a:lnSpc>
                <a:spcPct val="90000"/>
              </a:lnSpc>
              <a:spcBef>
                <a:spcPts val="0"/>
              </a:spcBef>
              <a:spcAft>
                <a:spcPts val="0"/>
              </a:spcAft>
              <a:buClr>
                <a:schemeClr val="accent1"/>
              </a:buClr>
              <a:buSzPct val="100000"/>
              <a:buFont typeface="Noto Sans Symbols"/>
              <a:buChar char="⚫"/>
            </a:pPr>
            <a:r>
              <a:rPr lang="en-US" sz="2000" b="0" i="0" u="none" strike="noStrike" cap="none">
                <a:solidFill>
                  <a:srgbClr val="595959"/>
                </a:solidFill>
                <a:latin typeface="Corbel"/>
                <a:ea typeface="Corbel"/>
                <a:cs typeface="Corbel"/>
                <a:sym typeface="Corbel"/>
              </a:rPr>
              <a:t>Students become independent readers and writers.  This prepares them for life and career, for life-long learning and the ability to navigate and succeed in the world.</a:t>
            </a:r>
          </a:p>
          <a:p>
            <a:pPr marL="0" marR="0" lvl="0" indent="0" algn="l" rtl="0">
              <a:lnSpc>
                <a:spcPct val="90000"/>
              </a:lnSpc>
              <a:spcBef>
                <a:spcPts val="0"/>
              </a:spcBef>
              <a:spcAft>
                <a:spcPts val="0"/>
              </a:spcAft>
              <a:buNone/>
            </a:pPr>
            <a:endParaRPr/>
          </a:p>
          <a:p>
            <a:pPr marL="182880" marR="0" lvl="0" indent="-182880" algn="l" rtl="0">
              <a:lnSpc>
                <a:spcPct val="90000"/>
              </a:lnSpc>
              <a:spcBef>
                <a:spcPts val="0"/>
              </a:spcBef>
              <a:spcAft>
                <a:spcPts val="0"/>
              </a:spcAft>
              <a:buClr>
                <a:schemeClr val="accent1"/>
              </a:buClr>
              <a:buSzPct val="100000"/>
              <a:buFont typeface="Noto Sans Symbols"/>
              <a:buChar char="⚫"/>
            </a:pPr>
            <a:r>
              <a:rPr lang="en-US"/>
              <a:t>This is fostered in the classroom  through:</a:t>
            </a:r>
          </a:p>
          <a:p>
            <a:pPr marL="457200" marR="0" lvl="0" indent="0" algn="l" rtl="0">
              <a:lnSpc>
                <a:spcPct val="90000"/>
              </a:lnSpc>
              <a:spcBef>
                <a:spcPts val="1200"/>
              </a:spcBef>
              <a:spcAft>
                <a:spcPts val="0"/>
              </a:spcAft>
              <a:buClr>
                <a:schemeClr val="accent1"/>
              </a:buClr>
              <a:buSzPct val="25000"/>
              <a:buFont typeface="Noto Sans Symbols"/>
              <a:buNone/>
            </a:pPr>
            <a:r>
              <a:rPr lang="en-US"/>
              <a:t>-</a:t>
            </a:r>
            <a:r>
              <a:rPr lang="en-US" sz="2000" b="0" i="0" u="none" strike="noStrike" cap="none">
                <a:solidFill>
                  <a:srgbClr val="595959"/>
                </a:solidFill>
                <a:latin typeface="Corbel"/>
                <a:ea typeface="Corbel"/>
                <a:cs typeface="Corbel"/>
                <a:sym typeface="Corbel"/>
              </a:rPr>
              <a:t>Goal-setting</a:t>
            </a:r>
          </a:p>
          <a:p>
            <a:pPr marL="457200" marR="0" lvl="0" indent="0" algn="l" rtl="0">
              <a:lnSpc>
                <a:spcPct val="90000"/>
              </a:lnSpc>
              <a:spcBef>
                <a:spcPts val="1200"/>
              </a:spcBef>
              <a:spcAft>
                <a:spcPts val="0"/>
              </a:spcAft>
              <a:buClr>
                <a:schemeClr val="accent1"/>
              </a:buClr>
              <a:buSzPct val="25000"/>
              <a:buFont typeface="Noto Sans Symbols"/>
              <a:buNone/>
            </a:pPr>
            <a:r>
              <a:rPr lang="en-US"/>
              <a:t>-</a:t>
            </a:r>
            <a:r>
              <a:rPr lang="en-US" sz="2000" b="0" i="0" u="none" strike="noStrike" cap="none">
                <a:solidFill>
                  <a:srgbClr val="595959"/>
                </a:solidFill>
                <a:latin typeface="Corbel"/>
                <a:ea typeface="Corbel"/>
                <a:cs typeface="Corbel"/>
                <a:sym typeface="Corbel"/>
              </a:rPr>
              <a:t>Managing work-period (planning for, what to do when “I’m done”)</a:t>
            </a:r>
          </a:p>
          <a:p>
            <a:pPr marL="457200" marR="0" lvl="0" indent="0" algn="l" rtl="0">
              <a:lnSpc>
                <a:spcPct val="90000"/>
              </a:lnSpc>
              <a:spcBef>
                <a:spcPts val="1200"/>
              </a:spcBef>
              <a:spcAft>
                <a:spcPts val="0"/>
              </a:spcAft>
              <a:buClr>
                <a:schemeClr val="accent1"/>
              </a:buClr>
              <a:buSzPct val="25000"/>
              <a:buFont typeface="Noto Sans Symbols"/>
              <a:buNone/>
            </a:pPr>
            <a:r>
              <a:rPr lang="en-US"/>
              <a:t>-</a:t>
            </a:r>
            <a:r>
              <a:rPr lang="en-US" sz="2000" b="0" i="0" u="none" strike="noStrike" cap="none">
                <a:solidFill>
                  <a:srgbClr val="595959"/>
                </a:solidFill>
                <a:latin typeface="Corbel"/>
                <a:ea typeface="Corbel"/>
                <a:cs typeface="Corbel"/>
                <a:sym typeface="Corbel"/>
              </a:rPr>
              <a:t>Understanding and applying learned strategies</a:t>
            </a:r>
          </a:p>
          <a:p>
            <a:pPr marL="0" marR="0" lvl="0" indent="0" algn="l" rtl="0">
              <a:lnSpc>
                <a:spcPct val="90000"/>
              </a:lnSpc>
              <a:spcBef>
                <a:spcPts val="1200"/>
              </a:spcBef>
              <a:buClr>
                <a:schemeClr val="accent1"/>
              </a:buClr>
              <a:buSzPct val="25000"/>
              <a:buFont typeface="Noto Sans Symbols"/>
              <a:buNone/>
            </a:pPr>
            <a:endParaRPr sz="2000" b="0" i="0" u="none" strike="noStrike" cap="none">
              <a:solidFill>
                <a:srgbClr val="595959"/>
              </a:solidFill>
              <a:latin typeface="Corbel"/>
              <a:ea typeface="Corbel"/>
              <a:cs typeface="Corbel"/>
              <a:sym typeface="Corbel"/>
            </a:endParaRPr>
          </a:p>
        </p:txBody>
      </p:sp>
      <p:pic>
        <p:nvPicPr>
          <p:cNvPr id="212" name="Shape 212"/>
          <p:cNvPicPr preferRelativeResize="0"/>
          <p:nvPr/>
        </p:nvPicPr>
        <p:blipFill>
          <a:blip r:embed="rId3">
            <a:alphaModFix/>
          </a:blip>
          <a:stretch>
            <a:fillRect/>
          </a:stretch>
        </p:blipFill>
        <p:spPr>
          <a:xfrm>
            <a:off x="7869947" y="1002225"/>
            <a:ext cx="3383499" cy="4844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252918" y="1123837"/>
            <a:ext cx="2947481" cy="460118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FFFFFF"/>
              </a:buClr>
              <a:buSzPct val="25000"/>
              <a:buFont typeface="Corbel"/>
              <a:buNone/>
            </a:pPr>
            <a:r>
              <a:rPr lang="en-US" sz="3600" b="0" i="0" u="none" strike="noStrike" cap="none">
                <a:solidFill>
                  <a:srgbClr val="FFFFFF"/>
                </a:solidFill>
                <a:latin typeface="Corbel"/>
                <a:ea typeface="Corbel"/>
                <a:cs typeface="Corbel"/>
                <a:sym typeface="Corbel"/>
              </a:rPr>
              <a:t>CHOICE</a:t>
            </a:r>
          </a:p>
        </p:txBody>
      </p:sp>
      <p:sp>
        <p:nvSpPr>
          <p:cNvPr id="218" name="Shape 218"/>
          <p:cNvSpPr txBox="1">
            <a:spLocks noGrp="1"/>
          </p:cNvSpPr>
          <p:nvPr>
            <p:ph type="body" idx="1"/>
          </p:nvPr>
        </p:nvSpPr>
        <p:spPr>
          <a:xfrm>
            <a:off x="3869267" y="864083"/>
            <a:ext cx="7315200" cy="5120700"/>
          </a:xfrm>
          <a:prstGeom prst="rect">
            <a:avLst/>
          </a:prstGeom>
          <a:noFill/>
          <a:ln>
            <a:noFill/>
          </a:ln>
        </p:spPr>
        <p:txBody>
          <a:bodyPr lIns="91425" tIns="45700" rIns="91425" bIns="45700" anchor="t" anchorCtr="0">
            <a:noAutofit/>
          </a:bodyPr>
          <a:lstStyle/>
          <a:p>
            <a:pPr marL="182880" marR="0" lvl="0" indent="-182880" algn="l" rtl="0">
              <a:lnSpc>
                <a:spcPct val="90000"/>
              </a:lnSpc>
              <a:spcBef>
                <a:spcPts val="0"/>
              </a:spcBef>
              <a:buClr>
                <a:schemeClr val="accent1"/>
              </a:buClr>
              <a:buSzPct val="100000"/>
              <a:buFont typeface="Noto Sans Symbols"/>
              <a:buChar char="⚫"/>
            </a:pPr>
            <a:r>
              <a:rPr lang="en-US" sz="2000" b="0" i="0" u="none" strike="noStrike" cap="none">
                <a:solidFill>
                  <a:srgbClr val="595959"/>
                </a:solidFill>
                <a:latin typeface="Corbel"/>
                <a:ea typeface="Corbel"/>
                <a:cs typeface="Corbel"/>
                <a:sym typeface="Corbel"/>
              </a:rPr>
              <a:t>Giving students choice over what they write and </a:t>
            </a:r>
          </a:p>
          <a:p>
            <a:pPr marL="0" marR="0" lvl="0" indent="0" algn="l" rtl="0">
              <a:lnSpc>
                <a:spcPct val="90000"/>
              </a:lnSpc>
              <a:spcBef>
                <a:spcPts val="0"/>
              </a:spcBef>
              <a:buNone/>
            </a:pPr>
            <a:r>
              <a:rPr lang="en-US" sz="2000" b="0" i="0" u="none" strike="noStrike" cap="none">
                <a:solidFill>
                  <a:srgbClr val="595959"/>
                </a:solidFill>
                <a:latin typeface="Corbel"/>
                <a:ea typeface="Corbel"/>
                <a:cs typeface="Corbel"/>
                <a:sym typeface="Corbel"/>
              </a:rPr>
              <a:t>read engages them and makes them responsible </a:t>
            </a:r>
          </a:p>
          <a:p>
            <a:pPr marL="0" marR="0" lvl="0" indent="0" algn="l" rtl="0">
              <a:lnSpc>
                <a:spcPct val="90000"/>
              </a:lnSpc>
              <a:spcBef>
                <a:spcPts val="0"/>
              </a:spcBef>
              <a:buNone/>
            </a:pPr>
            <a:r>
              <a:rPr lang="en-US" sz="2000" b="0" i="0" u="none" strike="noStrike" cap="none">
                <a:solidFill>
                  <a:srgbClr val="595959"/>
                </a:solidFill>
                <a:latin typeface="Corbel"/>
                <a:ea typeface="Corbel"/>
                <a:cs typeface="Corbel"/>
                <a:sym typeface="Corbel"/>
              </a:rPr>
              <a:t>for their learning.  </a:t>
            </a:r>
          </a:p>
          <a:p>
            <a:pPr marL="0" marR="0" lvl="0" indent="0" algn="l" rtl="0">
              <a:lnSpc>
                <a:spcPct val="90000"/>
              </a:lnSpc>
              <a:spcBef>
                <a:spcPts val="0"/>
              </a:spcBef>
              <a:buNone/>
            </a:pPr>
            <a:endParaRPr/>
          </a:p>
          <a:p>
            <a:pPr marL="182880" marR="0" lvl="0" indent="-182880" algn="l" rtl="0">
              <a:lnSpc>
                <a:spcPct val="90000"/>
              </a:lnSpc>
              <a:spcBef>
                <a:spcPts val="0"/>
              </a:spcBef>
              <a:buClr>
                <a:schemeClr val="accent1"/>
              </a:buClr>
              <a:buSzPct val="100000"/>
              <a:buFont typeface="Noto Sans Symbols"/>
              <a:buChar char="⚫"/>
            </a:pPr>
            <a:r>
              <a:rPr lang="en-US" sz="2000" b="0" i="0" u="none" strike="noStrike" cap="none">
                <a:solidFill>
                  <a:srgbClr val="595959"/>
                </a:solidFill>
                <a:latin typeface="Corbel"/>
                <a:ea typeface="Corbel"/>
                <a:cs typeface="Corbel"/>
                <a:sym typeface="Corbel"/>
              </a:rPr>
              <a:t>Giving students choice prepares them for making choices later on in their lives, choices that will hopefully be happy and rewarding.</a:t>
            </a:r>
          </a:p>
        </p:txBody>
      </p:sp>
      <p:pic>
        <p:nvPicPr>
          <p:cNvPr id="219" name="Shape 219"/>
          <p:cNvPicPr preferRelativeResize="0"/>
          <p:nvPr/>
        </p:nvPicPr>
        <p:blipFill>
          <a:blip r:embed="rId3">
            <a:alphaModFix/>
          </a:blip>
          <a:stretch>
            <a:fillRect/>
          </a:stretch>
        </p:blipFill>
        <p:spPr>
          <a:xfrm>
            <a:off x="9470125" y="3276625"/>
            <a:ext cx="2247900" cy="3009900"/>
          </a:xfrm>
          <a:prstGeom prst="rect">
            <a:avLst/>
          </a:prstGeom>
          <a:noFill/>
          <a:ln>
            <a:noFill/>
          </a:ln>
        </p:spPr>
      </p:pic>
      <p:pic>
        <p:nvPicPr>
          <p:cNvPr id="220" name="Shape 220"/>
          <p:cNvPicPr preferRelativeResize="0"/>
          <p:nvPr/>
        </p:nvPicPr>
        <p:blipFill>
          <a:blip r:embed="rId4">
            <a:alphaModFix/>
          </a:blip>
          <a:stretch>
            <a:fillRect/>
          </a:stretch>
        </p:blipFill>
        <p:spPr>
          <a:xfrm>
            <a:off x="3642950" y="3204416"/>
            <a:ext cx="2247900" cy="2997208"/>
          </a:xfrm>
          <a:prstGeom prst="rect">
            <a:avLst/>
          </a:prstGeom>
          <a:noFill/>
          <a:ln>
            <a:noFill/>
          </a:ln>
        </p:spPr>
      </p:pic>
      <p:pic>
        <p:nvPicPr>
          <p:cNvPr id="221" name="Shape 221"/>
          <p:cNvPicPr preferRelativeResize="0"/>
          <p:nvPr/>
        </p:nvPicPr>
        <p:blipFill>
          <a:blip r:embed="rId5">
            <a:alphaModFix/>
          </a:blip>
          <a:stretch>
            <a:fillRect/>
          </a:stretch>
        </p:blipFill>
        <p:spPr>
          <a:xfrm>
            <a:off x="6089036" y="3509425"/>
            <a:ext cx="3182899" cy="2387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252925" y="1123825"/>
            <a:ext cx="3217500" cy="46011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FFFFFF"/>
              </a:buClr>
              <a:buSzPct val="25000"/>
              <a:buFont typeface="Corbel"/>
              <a:buNone/>
            </a:pPr>
            <a:r>
              <a:rPr lang="en-US" sz="2800" b="0" i="0" u="none" strike="noStrike" cap="none">
                <a:solidFill>
                  <a:srgbClr val="FFFFFF"/>
                </a:solidFill>
                <a:latin typeface="Corbel"/>
                <a:ea typeface="Corbel"/>
                <a:cs typeface="Corbel"/>
                <a:sym typeface="Corbel"/>
              </a:rPr>
              <a:t>DIFFERENTIATION</a:t>
            </a:r>
          </a:p>
        </p:txBody>
      </p:sp>
      <p:sp>
        <p:nvSpPr>
          <p:cNvPr id="227" name="Shape 227"/>
          <p:cNvSpPr txBox="1">
            <a:spLocks noGrp="1"/>
          </p:cNvSpPr>
          <p:nvPr>
            <p:ph type="body" idx="1"/>
          </p:nvPr>
        </p:nvSpPr>
        <p:spPr>
          <a:xfrm>
            <a:off x="3763775" y="356125"/>
            <a:ext cx="7315200" cy="4193700"/>
          </a:xfrm>
          <a:prstGeom prst="rect">
            <a:avLst/>
          </a:prstGeom>
          <a:noFill/>
          <a:ln>
            <a:noFill/>
          </a:ln>
        </p:spPr>
        <p:txBody>
          <a:bodyPr lIns="91425" tIns="45700" rIns="91425" bIns="45700" anchor="ctr" anchorCtr="0">
            <a:noAutofit/>
          </a:bodyPr>
          <a:lstStyle/>
          <a:p>
            <a:pPr marL="182880" marR="0" lvl="0" indent="-182880" algn="l" rtl="0">
              <a:lnSpc>
                <a:spcPct val="90000"/>
              </a:lnSpc>
              <a:spcBef>
                <a:spcPts val="0"/>
              </a:spcBef>
              <a:buClr>
                <a:schemeClr val="accent1"/>
              </a:buClr>
              <a:buSzPct val="100000"/>
              <a:buFont typeface="Noto Sans Symbols"/>
              <a:buChar char="⚫"/>
            </a:pPr>
            <a:r>
              <a:rPr lang="en-US" sz="2000" b="0" i="0" u="none" strike="noStrike" cap="none">
                <a:solidFill>
                  <a:srgbClr val="595959"/>
                </a:solidFill>
                <a:latin typeface="Corbel"/>
                <a:ea typeface="Corbel"/>
                <a:cs typeface="Corbel"/>
                <a:sym typeface="Corbel"/>
              </a:rPr>
              <a:t>Students read and write at their levels.  Teachers work strategically to move them forward in their reading and writing.</a:t>
            </a:r>
          </a:p>
          <a:p>
            <a:pPr marL="0" marR="0" lvl="0" indent="0" algn="l" rtl="0">
              <a:lnSpc>
                <a:spcPct val="90000"/>
              </a:lnSpc>
              <a:spcBef>
                <a:spcPts val="0"/>
              </a:spcBef>
              <a:buNone/>
            </a:pPr>
            <a:endParaRPr/>
          </a:p>
          <a:p>
            <a:pPr marL="182880" marR="0" lvl="0" indent="-182880" algn="l" rtl="0">
              <a:lnSpc>
                <a:spcPct val="90000"/>
              </a:lnSpc>
              <a:spcBef>
                <a:spcPts val="0"/>
              </a:spcBef>
              <a:buClr>
                <a:schemeClr val="accent1"/>
              </a:buClr>
              <a:buSzPct val="100000"/>
              <a:buFont typeface="Noto Sans Symbols"/>
              <a:buChar char="⚫"/>
            </a:pPr>
            <a:r>
              <a:rPr lang="en-US"/>
              <a:t>This is done in small groups and individual conferences.</a:t>
            </a:r>
          </a:p>
        </p:txBody>
      </p:sp>
      <p:pic>
        <p:nvPicPr>
          <p:cNvPr id="228" name="Shape 228"/>
          <p:cNvPicPr preferRelativeResize="0"/>
          <p:nvPr/>
        </p:nvPicPr>
        <p:blipFill rotWithShape="1">
          <a:blip r:embed="rId3">
            <a:alphaModFix/>
          </a:blip>
          <a:srcRect l="8664" r="8664"/>
          <a:stretch/>
        </p:blipFill>
        <p:spPr>
          <a:xfrm>
            <a:off x="3830200" y="3638625"/>
            <a:ext cx="3496674" cy="2621100"/>
          </a:xfrm>
          <a:prstGeom prst="rect">
            <a:avLst/>
          </a:prstGeom>
          <a:noFill/>
          <a:ln>
            <a:noFill/>
          </a:ln>
        </p:spPr>
      </p:pic>
      <p:pic>
        <p:nvPicPr>
          <p:cNvPr id="229" name="Shape 229"/>
          <p:cNvPicPr preferRelativeResize="0"/>
          <p:nvPr/>
        </p:nvPicPr>
        <p:blipFill>
          <a:blip r:embed="rId4">
            <a:alphaModFix/>
          </a:blip>
          <a:stretch>
            <a:fillRect/>
          </a:stretch>
        </p:blipFill>
        <p:spPr>
          <a:xfrm>
            <a:off x="7553800" y="3638625"/>
            <a:ext cx="3356167" cy="2517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252925" y="1123825"/>
            <a:ext cx="3195000" cy="4601100"/>
          </a:xfrm>
          <a:prstGeom prst="rect">
            <a:avLst/>
          </a:prstGeom>
        </p:spPr>
        <p:txBody>
          <a:bodyPr lIns="91425" tIns="91425" rIns="91425" bIns="91425" anchor="ctr" anchorCtr="0">
            <a:noAutofit/>
          </a:bodyPr>
          <a:lstStyle/>
          <a:p>
            <a:pPr lvl="0">
              <a:spcBef>
                <a:spcPts val="0"/>
              </a:spcBef>
              <a:buNone/>
            </a:pPr>
            <a:r>
              <a:rPr lang="en-US" sz="2800">
                <a:solidFill>
                  <a:schemeClr val="lt1"/>
                </a:solidFill>
              </a:rPr>
              <a:t>DIFFERENTIATION</a:t>
            </a:r>
            <a:r>
              <a:rPr lang="en-US"/>
              <a:t> </a:t>
            </a:r>
            <a:r>
              <a:rPr lang="en-US" sz="2000"/>
              <a:t>(Continued)</a:t>
            </a:r>
          </a:p>
        </p:txBody>
      </p:sp>
      <p:sp>
        <p:nvSpPr>
          <p:cNvPr id="235" name="Shape 235"/>
          <p:cNvSpPr txBox="1">
            <a:spLocks noGrp="1"/>
          </p:cNvSpPr>
          <p:nvPr>
            <p:ph type="body" idx="1"/>
          </p:nvPr>
        </p:nvSpPr>
        <p:spPr>
          <a:xfrm>
            <a:off x="3869267" y="864108"/>
            <a:ext cx="7315200" cy="5120700"/>
          </a:xfrm>
          <a:prstGeom prst="rect">
            <a:avLst/>
          </a:prstGeom>
        </p:spPr>
        <p:txBody>
          <a:bodyPr lIns="91425" tIns="91425" rIns="91425" bIns="91425" anchor="ctr" anchorCtr="0">
            <a:noAutofit/>
          </a:bodyPr>
          <a:lstStyle/>
          <a:p>
            <a:pPr marL="457200" lvl="0" indent="-228600" rtl="0">
              <a:spcBef>
                <a:spcPts val="0"/>
              </a:spcBef>
            </a:pPr>
            <a:r>
              <a:rPr lang="en-US" dirty="0"/>
              <a:t>Teachers use information they’ve gathered on student progress to inform instructional decisions.</a:t>
            </a:r>
          </a:p>
          <a:p>
            <a:pPr marL="0" lvl="0" indent="0" rtl="0">
              <a:spcBef>
                <a:spcPts val="0"/>
              </a:spcBef>
              <a:buNone/>
            </a:pPr>
            <a:endParaRPr dirty="0"/>
          </a:p>
          <a:p>
            <a:pPr marL="0" lvl="0" indent="0" rtl="0">
              <a:spcBef>
                <a:spcPts val="0"/>
              </a:spcBef>
              <a:buNone/>
            </a:pPr>
            <a:endParaRPr dirty="0"/>
          </a:p>
          <a:p>
            <a:pPr marL="0" lvl="0" indent="0" rtl="0">
              <a:spcBef>
                <a:spcPts val="0"/>
              </a:spcBef>
              <a:buNone/>
            </a:pPr>
            <a:endParaRPr dirty="0"/>
          </a:p>
          <a:p>
            <a:pPr marL="0" lvl="0" indent="0" rtl="0">
              <a:spcBef>
                <a:spcPts val="0"/>
              </a:spcBef>
              <a:buNone/>
            </a:pPr>
            <a:endParaRPr lang="en-US" dirty="0" smtClean="0"/>
          </a:p>
          <a:p>
            <a:pPr marL="0" lvl="0" indent="0" rtl="0">
              <a:spcBef>
                <a:spcPts val="0"/>
              </a:spcBef>
              <a:buNone/>
            </a:pPr>
            <a:endParaRPr lang="en-US" dirty="0"/>
          </a:p>
          <a:p>
            <a:pPr marL="0" lvl="0" indent="0" rtl="0">
              <a:spcBef>
                <a:spcPts val="0"/>
              </a:spcBef>
              <a:buNone/>
            </a:pPr>
            <a:endParaRPr lang="en-US" dirty="0" smtClean="0"/>
          </a:p>
          <a:p>
            <a:pPr marL="0" lvl="0" indent="0" rtl="0">
              <a:spcBef>
                <a:spcPts val="0"/>
              </a:spcBef>
              <a:buNone/>
            </a:pPr>
            <a:endParaRPr lang="en-US" dirty="0"/>
          </a:p>
          <a:p>
            <a:pPr marL="0" lvl="0" indent="0" rtl="0">
              <a:spcBef>
                <a:spcPts val="0"/>
              </a:spcBef>
              <a:buNone/>
            </a:pPr>
            <a:endParaRPr dirty="0"/>
          </a:p>
          <a:p>
            <a:pPr marL="0" lvl="0" indent="0" rtl="0">
              <a:spcBef>
                <a:spcPts val="0"/>
              </a:spcBef>
              <a:buNone/>
            </a:pPr>
            <a:endParaRPr dirty="0"/>
          </a:p>
          <a:p>
            <a:pPr marL="0" lvl="0" indent="0">
              <a:spcBef>
                <a:spcPts val="0"/>
              </a:spcBef>
              <a:buNone/>
            </a:pPr>
            <a:endParaRPr dirty="0"/>
          </a:p>
          <a:p>
            <a:pPr marL="457200" lvl="0" indent="-228600">
              <a:spcBef>
                <a:spcPts val="0"/>
              </a:spcBef>
            </a:pPr>
            <a:r>
              <a:rPr lang="en-US" dirty="0"/>
              <a:t>Using learning progressions and rubrics, aligned to our curriculum, teachers determine where students are in the learning process and what steps are needed to advance understanding.</a:t>
            </a:r>
          </a:p>
        </p:txBody>
      </p:sp>
      <p:pic>
        <p:nvPicPr>
          <p:cNvPr id="236" name="Shape 236"/>
          <p:cNvPicPr preferRelativeResize="0"/>
          <p:nvPr/>
        </p:nvPicPr>
        <p:blipFill>
          <a:blip r:embed="rId3">
            <a:alphaModFix/>
          </a:blip>
          <a:stretch>
            <a:fillRect/>
          </a:stretch>
        </p:blipFill>
        <p:spPr>
          <a:xfrm>
            <a:off x="5115425" y="2001450"/>
            <a:ext cx="4252574" cy="2392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256024" y="1143000"/>
            <a:ext cx="3079200" cy="2377500"/>
          </a:xfrm>
          <a:prstGeom prst="rect">
            <a:avLst/>
          </a:prstGeom>
        </p:spPr>
        <p:txBody>
          <a:bodyPr lIns="91425" tIns="91425" rIns="91425" bIns="91425" anchor="b" anchorCtr="0">
            <a:noAutofit/>
          </a:bodyPr>
          <a:lstStyle/>
          <a:p>
            <a:pPr lvl="0">
              <a:spcBef>
                <a:spcPts val="0"/>
              </a:spcBef>
              <a:buClr>
                <a:schemeClr val="dk1"/>
              </a:buClr>
              <a:buSzPct val="39285"/>
              <a:buFont typeface="Arial"/>
              <a:buNone/>
            </a:pPr>
            <a:r>
              <a:rPr lang="en-US" sz="2800">
                <a:solidFill>
                  <a:schemeClr val="lt1"/>
                </a:solidFill>
              </a:rPr>
              <a:t>DIFFERENTIATION</a:t>
            </a:r>
            <a:r>
              <a:rPr lang="en-US" sz="3600">
                <a:solidFill>
                  <a:schemeClr val="lt1"/>
                </a:solidFill>
              </a:rPr>
              <a:t> </a:t>
            </a:r>
            <a:r>
              <a:rPr lang="en-US" sz="2000">
                <a:solidFill>
                  <a:schemeClr val="lt1"/>
                </a:solidFill>
              </a:rPr>
              <a:t>(Continued)</a:t>
            </a:r>
          </a:p>
        </p:txBody>
      </p:sp>
      <p:sp>
        <p:nvSpPr>
          <p:cNvPr id="242" name="Shape 242"/>
          <p:cNvSpPr txBox="1">
            <a:spLocks noGrp="1"/>
          </p:cNvSpPr>
          <p:nvPr>
            <p:ph type="body" idx="1"/>
          </p:nvPr>
        </p:nvSpPr>
        <p:spPr>
          <a:xfrm>
            <a:off x="256032" y="3493007"/>
            <a:ext cx="2834700" cy="2322600"/>
          </a:xfrm>
          <a:prstGeom prst="rect">
            <a:avLst/>
          </a:prstGeom>
        </p:spPr>
        <p:txBody>
          <a:bodyPr lIns="91425" tIns="91425" rIns="91425" bIns="91425" anchor="t" anchorCtr="0">
            <a:noAutofit/>
          </a:bodyPr>
          <a:lstStyle/>
          <a:p>
            <a:pPr lvl="0">
              <a:spcBef>
                <a:spcPts val="0"/>
              </a:spcBef>
              <a:buNone/>
            </a:pPr>
            <a:r>
              <a:rPr lang="en-US" sz="1800"/>
              <a:t>A Learning Progression is a </a:t>
            </a:r>
          </a:p>
          <a:p>
            <a:pPr lvl="0">
              <a:spcBef>
                <a:spcPts val="0"/>
              </a:spcBef>
              <a:buNone/>
            </a:pPr>
            <a:r>
              <a:rPr lang="en-US" sz="1800"/>
              <a:t>road or pathway students</a:t>
            </a:r>
          </a:p>
          <a:p>
            <a:pPr lvl="0">
              <a:spcBef>
                <a:spcPts val="0"/>
              </a:spcBef>
              <a:buNone/>
            </a:pPr>
            <a:r>
              <a:rPr lang="en-US" sz="1800"/>
              <a:t>travel as they progress </a:t>
            </a:r>
          </a:p>
          <a:p>
            <a:pPr lvl="0">
              <a:spcBef>
                <a:spcPts val="0"/>
              </a:spcBef>
              <a:buNone/>
            </a:pPr>
            <a:r>
              <a:rPr lang="en-US" sz="1800"/>
              <a:t>towards mastery.</a:t>
            </a:r>
          </a:p>
        </p:txBody>
      </p:sp>
      <p:sp>
        <p:nvSpPr>
          <p:cNvPr id="243" name="Shape 243"/>
          <p:cNvSpPr>
            <a:spLocks noGrp="1"/>
          </p:cNvSpPr>
          <p:nvPr>
            <p:ph type="pic" idx="2"/>
          </p:nvPr>
        </p:nvSpPr>
        <p:spPr>
          <a:xfrm>
            <a:off x="3570644" y="767418"/>
            <a:ext cx="8115300" cy="5331000"/>
          </a:xfrm>
          <a:prstGeom prst="rect">
            <a:avLst/>
          </a:prstGeom>
        </p:spPr>
        <p:txBody>
          <a:bodyPr lIns="91425" tIns="91425" rIns="91425" bIns="91425" anchor="t" anchorCtr="0">
            <a:noAutofit/>
          </a:bodyPr>
          <a:lstStyle/>
          <a:p>
            <a:pPr lvl="0">
              <a:spcBef>
                <a:spcPts val="0"/>
              </a:spcBef>
              <a:buNone/>
            </a:pPr>
            <a:endParaRPr/>
          </a:p>
        </p:txBody>
      </p:sp>
      <p:pic>
        <p:nvPicPr>
          <p:cNvPr id="244" name="Shape 244" descr="file-page1.jpg"/>
          <p:cNvPicPr preferRelativeResize="0"/>
          <p:nvPr/>
        </p:nvPicPr>
        <p:blipFill>
          <a:blip r:embed="rId3">
            <a:alphaModFix/>
          </a:blip>
          <a:stretch>
            <a:fillRect/>
          </a:stretch>
        </p:blipFill>
        <p:spPr>
          <a:xfrm>
            <a:off x="3646174" y="852337"/>
            <a:ext cx="7964249" cy="515332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Shape 249"/>
          <p:cNvSpPr txBox="1">
            <a:spLocks noGrp="1"/>
          </p:cNvSpPr>
          <p:nvPr>
            <p:ph type="title"/>
          </p:nvPr>
        </p:nvSpPr>
        <p:spPr>
          <a:xfrm>
            <a:off x="252925" y="1123825"/>
            <a:ext cx="3127500" cy="4601100"/>
          </a:xfrm>
          <a:prstGeom prst="rect">
            <a:avLst/>
          </a:prstGeom>
        </p:spPr>
        <p:txBody>
          <a:bodyPr lIns="91425" tIns="91425" rIns="91425" bIns="91425" anchor="ctr" anchorCtr="0">
            <a:noAutofit/>
          </a:bodyPr>
          <a:lstStyle/>
          <a:p>
            <a:pPr lvl="0">
              <a:spcBef>
                <a:spcPts val="0"/>
              </a:spcBef>
              <a:buClr>
                <a:schemeClr val="dk1"/>
              </a:buClr>
              <a:buSzPct val="39285"/>
              <a:buFont typeface="Arial"/>
              <a:buNone/>
            </a:pPr>
            <a:r>
              <a:rPr lang="en-US" sz="2800">
                <a:solidFill>
                  <a:schemeClr val="lt1"/>
                </a:solidFill>
              </a:rPr>
              <a:t>DIFFERENTIATION</a:t>
            </a:r>
            <a:r>
              <a:rPr lang="en-US" sz="3600">
                <a:solidFill>
                  <a:schemeClr val="lt1"/>
                </a:solidFill>
              </a:rPr>
              <a:t> </a:t>
            </a:r>
            <a:r>
              <a:rPr lang="en-US" sz="2000">
                <a:solidFill>
                  <a:schemeClr val="lt1"/>
                </a:solidFill>
              </a:rPr>
              <a:t>(Continued)</a:t>
            </a:r>
          </a:p>
        </p:txBody>
      </p:sp>
      <p:sp>
        <p:nvSpPr>
          <p:cNvPr id="250" name="Shape 250"/>
          <p:cNvSpPr txBox="1">
            <a:spLocks noGrp="1"/>
          </p:cNvSpPr>
          <p:nvPr>
            <p:ph type="body" idx="1"/>
          </p:nvPr>
        </p:nvSpPr>
        <p:spPr>
          <a:xfrm>
            <a:off x="3869267" y="604233"/>
            <a:ext cx="7315200" cy="5120700"/>
          </a:xfrm>
          <a:prstGeom prst="rect">
            <a:avLst/>
          </a:prstGeom>
        </p:spPr>
        <p:txBody>
          <a:bodyPr lIns="91425" tIns="91425" rIns="91425" bIns="91425" anchor="t" anchorCtr="0">
            <a:noAutofit/>
          </a:bodyPr>
          <a:lstStyle/>
          <a:p>
            <a:pPr marL="127000" lvl="0" indent="0">
              <a:spcBef>
                <a:spcPts val="0"/>
              </a:spcBef>
              <a:buNone/>
            </a:pPr>
            <a:r>
              <a:rPr lang="en-US"/>
              <a:t>Let’s take a closer look at the Learning Progression for Leads (Introductions) in Narrative Writing:</a:t>
            </a:r>
          </a:p>
          <a:p>
            <a:pPr lvl="0">
              <a:spcBef>
                <a:spcPts val="0"/>
              </a:spcBef>
              <a:buNone/>
            </a:pPr>
            <a:endParaRPr/>
          </a:p>
        </p:txBody>
      </p:sp>
      <p:graphicFrame>
        <p:nvGraphicFramePr>
          <p:cNvPr id="251" name="Shape 251"/>
          <p:cNvGraphicFramePr/>
          <p:nvPr/>
        </p:nvGraphicFramePr>
        <p:xfrm>
          <a:off x="3553025" y="1642125"/>
          <a:ext cx="8066725" cy="4947865"/>
        </p:xfrm>
        <a:graphic>
          <a:graphicData uri="http://schemas.openxmlformats.org/drawingml/2006/table">
            <a:tbl>
              <a:tblPr>
                <a:noFill/>
                <a:tableStyleId>{320720EA-154B-4AA5-AA4D-5CD0B90A20BB}</a:tableStyleId>
              </a:tblPr>
              <a:tblGrid>
                <a:gridCol w="2736375"/>
                <a:gridCol w="2652450"/>
                <a:gridCol w="2677900"/>
              </a:tblGrid>
              <a:tr h="711175">
                <a:tc>
                  <a:txBody>
                    <a:bodyPr/>
                    <a:lstStyle/>
                    <a:p>
                      <a:pPr lvl="0" algn="ctr">
                        <a:spcBef>
                          <a:spcPts val="0"/>
                        </a:spcBef>
                        <a:buNone/>
                      </a:pPr>
                      <a:r>
                        <a:rPr lang="en-US" sz="2400"/>
                        <a:t>6th</a:t>
                      </a:r>
                    </a:p>
                  </a:txBody>
                  <a:tcPr marL="91425" marR="91425" marT="91425" marB="91425" anchor="ctr">
                    <a:solidFill>
                      <a:srgbClr val="A4C2F4"/>
                    </a:solidFill>
                  </a:tcPr>
                </a:tc>
                <a:tc>
                  <a:txBody>
                    <a:bodyPr/>
                    <a:lstStyle/>
                    <a:p>
                      <a:pPr lvl="0" algn="ctr">
                        <a:spcBef>
                          <a:spcPts val="0"/>
                        </a:spcBef>
                        <a:buNone/>
                      </a:pPr>
                      <a:r>
                        <a:rPr lang="en-US" sz="2400"/>
                        <a:t>7th</a:t>
                      </a:r>
                    </a:p>
                  </a:txBody>
                  <a:tcPr marL="91425" marR="91425" marT="91425" marB="91425" anchor="ctr">
                    <a:solidFill>
                      <a:srgbClr val="A4C2F4"/>
                    </a:solidFill>
                  </a:tcPr>
                </a:tc>
                <a:tc>
                  <a:txBody>
                    <a:bodyPr/>
                    <a:lstStyle/>
                    <a:p>
                      <a:pPr lvl="0" algn="ctr">
                        <a:spcBef>
                          <a:spcPts val="0"/>
                        </a:spcBef>
                        <a:buNone/>
                      </a:pPr>
                      <a:r>
                        <a:rPr lang="en-US" sz="2400"/>
                        <a:t>8th</a:t>
                      </a:r>
                    </a:p>
                  </a:txBody>
                  <a:tcPr marL="91425" marR="91425" marT="91425" marB="91425" anchor="ctr">
                    <a:solidFill>
                      <a:srgbClr val="A4C2F4"/>
                    </a:solidFill>
                  </a:tcPr>
                </a:tc>
              </a:tr>
              <a:tr h="4132200">
                <a:tc>
                  <a:txBody>
                    <a:bodyPr/>
                    <a:lstStyle/>
                    <a:p>
                      <a:pPr lvl="0">
                        <a:spcBef>
                          <a:spcPts val="0"/>
                        </a:spcBef>
                        <a:buClr>
                          <a:schemeClr val="dk1"/>
                        </a:buClr>
                        <a:buSzPct val="61111"/>
                        <a:buFont typeface="Arial"/>
                        <a:buNone/>
                      </a:pPr>
                      <a:r>
                        <a:rPr lang="en-US" sz="1800"/>
                        <a:t>The writer wrote a beginning that not only set the plot/story in motion, but also hinted at the larger meaning the story would convey. It introduced the problem,</a:t>
                      </a:r>
                    </a:p>
                    <a:p>
                      <a:pPr lvl="0">
                        <a:spcBef>
                          <a:spcPts val="0"/>
                        </a:spcBef>
                        <a:buClr>
                          <a:schemeClr val="dk1"/>
                        </a:buClr>
                        <a:buSzPct val="61111"/>
                        <a:buFont typeface="Arial"/>
                        <a:buNone/>
                      </a:pPr>
                      <a:r>
                        <a:rPr lang="en-US" sz="1800"/>
                        <a:t>set the stage for the lesson that would be learned, or showed how the character relates to the setting in a way that</a:t>
                      </a:r>
                    </a:p>
                    <a:p>
                      <a:pPr lvl="0">
                        <a:spcBef>
                          <a:spcPts val="0"/>
                        </a:spcBef>
                        <a:buClr>
                          <a:schemeClr val="dk1"/>
                        </a:buClr>
                        <a:buSzPct val="61111"/>
                        <a:buFont typeface="Arial"/>
                        <a:buNone/>
                      </a:pPr>
                      <a:r>
                        <a:rPr lang="en-US" sz="1800"/>
                        <a:t>matters in the story.</a:t>
                      </a:r>
                    </a:p>
                    <a:p>
                      <a:pPr lvl="0">
                        <a:spcBef>
                          <a:spcPts val="0"/>
                        </a:spcBef>
                        <a:buNone/>
                      </a:pPr>
                      <a:endParaRPr/>
                    </a:p>
                  </a:txBody>
                  <a:tcPr marL="91425" marR="91425" marT="91425" marB="91425"/>
                </a:tc>
                <a:tc>
                  <a:txBody>
                    <a:bodyPr/>
                    <a:lstStyle/>
                    <a:p>
                      <a:pPr lvl="0">
                        <a:spcBef>
                          <a:spcPts val="0"/>
                        </a:spcBef>
                        <a:buClr>
                          <a:schemeClr val="dk1"/>
                        </a:buClr>
                        <a:buSzPct val="61111"/>
                        <a:buFont typeface="Arial"/>
                        <a:buNone/>
                      </a:pPr>
                      <a:r>
                        <a:rPr lang="en-US" sz="1800"/>
                        <a:t>The writer wrote a beginning that not only sets the story in motion, it also grounds it in a place or situation. It includes details that will later be important to the story. These details might point to the central issue or conflict, show how story elements</a:t>
                      </a:r>
                    </a:p>
                    <a:p>
                      <a:pPr lvl="0">
                        <a:spcBef>
                          <a:spcPts val="0"/>
                        </a:spcBef>
                        <a:buClr>
                          <a:schemeClr val="dk1"/>
                        </a:buClr>
                        <a:buSzPct val="61111"/>
                        <a:buFont typeface="Arial"/>
                        <a:buNone/>
                      </a:pPr>
                      <a:r>
                        <a:rPr lang="en-US" sz="1800"/>
                        <a:t>connect, or hint at key character traits.</a:t>
                      </a:r>
                    </a:p>
                    <a:p>
                      <a:pPr lvl="0">
                        <a:spcBef>
                          <a:spcPts val="0"/>
                        </a:spcBef>
                        <a:buNone/>
                      </a:pPr>
                      <a:endParaRPr/>
                    </a:p>
                  </a:txBody>
                  <a:tcPr marL="91425" marR="91425" marT="91425" marB="91425"/>
                </a:tc>
                <a:tc>
                  <a:txBody>
                    <a:bodyPr/>
                    <a:lstStyle/>
                    <a:p>
                      <a:pPr lvl="0">
                        <a:spcBef>
                          <a:spcPts val="0"/>
                        </a:spcBef>
                        <a:buClr>
                          <a:schemeClr val="dk1"/>
                        </a:buClr>
                        <a:buSzPct val="61111"/>
                        <a:buFont typeface="Arial"/>
                        <a:buNone/>
                      </a:pPr>
                      <a:r>
                        <a:rPr lang="en-US" sz="1800"/>
                        <a:t>The writer wrote a beginning that establishes the situation and place, hinting at a bigger context for the story (revealing issues that have been brewing, showing how the setting affects the character, contextualizing a time in history, developing one out of many points of view).</a:t>
                      </a:r>
                    </a:p>
                    <a:p>
                      <a:pPr lvl="0">
                        <a:spcBef>
                          <a:spcPts val="0"/>
                        </a:spcBef>
                        <a:buNone/>
                      </a:pPr>
                      <a:endParaRPr/>
                    </a:p>
                  </a:txBody>
                  <a:tcPr marL="91425" marR="91425" marT="91425" marB="91425"/>
                </a:tc>
              </a:tr>
            </a:tbl>
          </a:graphicData>
        </a:graphic>
      </p:graphicFrame>
    </p:spTree>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dge">
  <a:themeElements>
    <a:clrScheme name="Badge">
      <a:dk1>
        <a:srgbClr val="000000"/>
      </a:dk1>
      <a:lt1>
        <a:srgbClr val="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adge">
  <a:themeElements>
    <a:clrScheme name="Badge">
      <a:dk1>
        <a:srgbClr val="000000"/>
      </a:dk1>
      <a:lt1>
        <a:srgbClr val="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1603</Words>
  <Application>Microsoft Office PowerPoint</Application>
  <PresentationFormat>Widescreen</PresentationFormat>
  <Paragraphs>179</Paragraphs>
  <Slides>36</Slides>
  <Notes>36</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36</vt:i4>
      </vt:variant>
    </vt:vector>
  </HeadingPairs>
  <TitlesOfParts>
    <vt:vector size="44" baseType="lpstr">
      <vt:lpstr>Cabin</vt:lpstr>
      <vt:lpstr>Noto Sans Symbols</vt:lpstr>
      <vt:lpstr>Arial</vt:lpstr>
      <vt:lpstr>Corbel</vt:lpstr>
      <vt:lpstr>Impact</vt:lpstr>
      <vt:lpstr>Frame</vt:lpstr>
      <vt:lpstr>Badge</vt:lpstr>
      <vt:lpstr>Badge</vt:lpstr>
      <vt:lpstr>PowerPoint Presentation</vt:lpstr>
      <vt:lpstr>A Window into Reading/Writing Workshop  in Middle School </vt:lpstr>
      <vt:lpstr>Philosophy and Goals</vt:lpstr>
      <vt:lpstr>INDEPENDENCE</vt:lpstr>
      <vt:lpstr>CHOICE</vt:lpstr>
      <vt:lpstr>DIFFERENTIATION</vt:lpstr>
      <vt:lpstr>DIFFERENTIATION (Continued)</vt:lpstr>
      <vt:lpstr>DIFFERENTIATION (Continued)</vt:lpstr>
      <vt:lpstr>DIFFERENTIATION (Continued)</vt:lpstr>
      <vt:lpstr>DIFFERENTIATION (Continued)</vt:lpstr>
      <vt:lpstr>TEACH THE READER! TEACH THE WRITER!</vt:lpstr>
      <vt:lpstr>DATA</vt:lpstr>
      <vt:lpstr>The right thing to do…</vt:lpstr>
      <vt:lpstr>Workshop Lesson Demonstration</vt:lpstr>
      <vt:lpstr>A Review of the  School Year</vt:lpstr>
      <vt:lpstr>Assessments</vt:lpstr>
      <vt:lpstr>Types of Assessment</vt:lpstr>
      <vt:lpstr>INDEPENDENT READING AND ACCESS TO BOOKS</vt:lpstr>
      <vt:lpstr>“THE PATH TO LIFELONG READING HABITS DEPENDS ON INTERNALIZING A READING LIFESTYLE ALONG WITH READING SKILLS AND STRATEGIES.” </vt:lpstr>
      <vt:lpstr>THE CONFLICT: MORE LITERATE, BUT READING LESS?</vt:lpstr>
      <vt:lpstr>QUESTION: WHO HAS SUPPORTED A CHILD WHO READ A BOOK THAT WAS:</vt:lpstr>
      <vt:lpstr>INDEPENDENT READING AND ACCESS TO BOOKS</vt:lpstr>
      <vt:lpstr>THE CONSEQUENCES OF WHOLE CLASS ASSIGNED READING STUDENTS WHO UNDERPERFORM CONTINUE TO DO SO BECAUSE…</vt:lpstr>
      <vt:lpstr>THE BENEFITS OF INDEPENDENT READING</vt:lpstr>
      <vt:lpstr>STRONG READERS:</vt:lpstr>
      <vt:lpstr>WHAT ABOUT INSTRUCTION?</vt:lpstr>
      <vt:lpstr>WHAT ABOUT INSTRUCTION?</vt:lpstr>
      <vt:lpstr>ACCESS TO BOOKS</vt:lpstr>
      <vt:lpstr>ALWAYS MONITOR YOUR CHILDREN’S IPAD USE WHILE THEY ARE READING.</vt:lpstr>
      <vt:lpstr>Response to Intervention: Understanding Tier 1, 2, and 3</vt:lpstr>
      <vt:lpstr>Response to Intervention </vt:lpstr>
      <vt:lpstr>Getting Ready for  High School</vt:lpstr>
      <vt:lpstr>PowerPoint Presentation</vt:lpstr>
      <vt:lpstr>How to Help  Students at Home</vt:lpstr>
      <vt:lpstr>PowerPoint Presentation</vt:lpstr>
      <vt:lpstr>PARENT LITERACY RESOURCES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Lindsay Barna</dc:creator>
  <cp:lastModifiedBy>Lindsay Pish</cp:lastModifiedBy>
  <cp:revision>2</cp:revision>
  <dcterms:modified xsi:type="dcterms:W3CDTF">2017-01-23T13:51:12Z</dcterms:modified>
</cp:coreProperties>
</file>